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3e5661379546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bc669e732b4228"/>
  </p:sldMasterIdLst>
  <p:sldIdLst>
    <p:sldId xmlns:r="http://schemas.openxmlformats.org/officeDocument/2006/relationships" id="256" r:id="R2ff4c2f0633e487c"/>
    <p:sldId xmlns:r="http://schemas.openxmlformats.org/officeDocument/2006/relationships" id="257" r:id="Ra28a7cf653504a9c"/>
    <p:sldId xmlns:r="http://schemas.openxmlformats.org/officeDocument/2006/relationships" id="258" r:id="Re510722099684936"/>
    <p:sldId xmlns:r="http://schemas.openxmlformats.org/officeDocument/2006/relationships" id="259" r:id="R8a51979c06dd4dab"/>
    <p:sldId xmlns:r="http://schemas.openxmlformats.org/officeDocument/2006/relationships" id="260" r:id="R32e004582f7b4fe4"/>
    <p:sldId xmlns:r="http://schemas.openxmlformats.org/officeDocument/2006/relationships" id="261" r:id="Raf601f98fa7c4f2a"/>
    <p:sldId xmlns:r="http://schemas.openxmlformats.org/officeDocument/2006/relationships" id="262" r:id="R02fb0b9513b74b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c669e732b4228" /><Relationship Type="http://schemas.openxmlformats.org/officeDocument/2006/relationships/slide" Target="/ppt/slides/slide1.xml" Id="R2ff4c2f0633e487c" /><Relationship Type="http://schemas.openxmlformats.org/officeDocument/2006/relationships/slide" Target="/ppt/slides/slide2.xml" Id="Ra28a7cf653504a9c" /><Relationship Type="http://schemas.openxmlformats.org/officeDocument/2006/relationships/slide" Target="/ppt/slides/slide3.xml" Id="Re510722099684936" /><Relationship Type="http://schemas.openxmlformats.org/officeDocument/2006/relationships/slide" Target="/ppt/slides/slide4.xml" Id="R8a51979c06dd4dab" /><Relationship Type="http://schemas.openxmlformats.org/officeDocument/2006/relationships/slide" Target="/ppt/slides/slide5.xml" Id="R32e004582f7b4fe4" /><Relationship Type="http://schemas.openxmlformats.org/officeDocument/2006/relationships/slide" Target="/ppt/slides/slide6.xml" Id="Raf601f98fa7c4f2a" /><Relationship Type="http://schemas.openxmlformats.org/officeDocument/2006/relationships/slide" Target="/ppt/slides/slide7.xml" Id="R02fb0b9513b74b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be4b9a0dc43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4033dc6534f6b" /><Relationship Type="http://schemas.openxmlformats.org/officeDocument/2006/relationships/theme" Target="/ppt/slideMasters/theme/theme1.xml" Id="Radf989d545aa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4033dc6534f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7b6907f864f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90152e3fd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406c66ad341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4c218187147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22bf5dc694e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e046bc3164a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e4fa784ca49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ULOBA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ULOBA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ULOBA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ULOBA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ULOBA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ULOBA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134 277 132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1 336 954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1 728 474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14 326 408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41 738 682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ULOBA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ULOBA - INDEPENDENT LIVING NORGE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ULOBA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916 227 205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ULOBA AS</a:t>
            </a:r>
          </a:p>
        </p:txBody>
      </p:sp>
    </p:spTree>
  </p:cSld>
  <p:clrMapOvr>
    <a:masterClrMapping xmlns:a="http://schemas.openxmlformats.org/drawingml/2006/main"/>
  </p:clrMapOvr>
</p:sld>
</file>