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890e53ed0a744c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b64a3a7ff11453a"/>
  </p:sldMasterIdLst>
  <p:sldIdLst>
    <p:sldId xmlns:r="http://schemas.openxmlformats.org/officeDocument/2006/relationships" id="256" r:id="Rf1f0567e19924e02"/>
    <p:sldId xmlns:r="http://schemas.openxmlformats.org/officeDocument/2006/relationships" id="257" r:id="R770c77e477b347f6"/>
    <p:sldId xmlns:r="http://schemas.openxmlformats.org/officeDocument/2006/relationships" id="258" r:id="R10d4a2578c9841f9"/>
    <p:sldId xmlns:r="http://schemas.openxmlformats.org/officeDocument/2006/relationships" id="259" r:id="Ra73f87e0e72449b5"/>
    <p:sldId xmlns:r="http://schemas.openxmlformats.org/officeDocument/2006/relationships" id="260" r:id="R9782054bd8a14d1b"/>
    <p:sldId xmlns:r="http://schemas.openxmlformats.org/officeDocument/2006/relationships" id="261" r:id="Rb0b92956f38b4fc7"/>
    <p:sldId xmlns:r="http://schemas.openxmlformats.org/officeDocument/2006/relationships" id="262" r:id="R974ae19440cf426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b64a3a7ff11453a" /><Relationship Type="http://schemas.openxmlformats.org/officeDocument/2006/relationships/slide" Target="/ppt/slides/slide1.xml" Id="Rf1f0567e19924e02" /><Relationship Type="http://schemas.openxmlformats.org/officeDocument/2006/relationships/slide" Target="/ppt/slides/slide2.xml" Id="R770c77e477b347f6" /><Relationship Type="http://schemas.openxmlformats.org/officeDocument/2006/relationships/slide" Target="/ppt/slides/slide3.xml" Id="R10d4a2578c9841f9" /><Relationship Type="http://schemas.openxmlformats.org/officeDocument/2006/relationships/slide" Target="/ppt/slides/slide4.xml" Id="Ra73f87e0e72449b5" /><Relationship Type="http://schemas.openxmlformats.org/officeDocument/2006/relationships/slide" Target="/ppt/slides/slide5.xml" Id="R9782054bd8a14d1b" /><Relationship Type="http://schemas.openxmlformats.org/officeDocument/2006/relationships/slide" Target="/ppt/slides/slide6.xml" Id="Rb0b92956f38b4fc7" /><Relationship Type="http://schemas.openxmlformats.org/officeDocument/2006/relationships/slide" Target="/ppt/slides/slide7.xml" Id="R974ae19440cf426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4dd0503266244b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5809538d4f4008" /><Relationship Type="http://schemas.openxmlformats.org/officeDocument/2006/relationships/theme" Target="/ppt/slideMasters/theme/theme1.xml" Id="R5fa4a4712f934bc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95809538d4f400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89b0f237da49a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eb66b373d341e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2008212446434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7be077ba884a5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8d997ab97a4d3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9605f4eb024bc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915b2bf73e42d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REGNSKAP ØST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REGNSKAP ØST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REGNSKAP ØST AS ble etablert [år] og holder til i Grue Finnskog.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REGNSKAP ØST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REGNSKAP ØST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REGNSKAP ØST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2 561 778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496 846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392 195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489 968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1 256 927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REGNSKAP ØST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NORDLUND ANNE LOVISE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REGNSKAP ØST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Furubergsvegen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2256 Grue Finnskog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62 94 98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916 222 521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REGNSKAP ØST AS</a:t>
            </a:r>
          </a:p>
        </p:txBody>
      </p:sp>
    </p:spTree>
  </p:cSld>
  <p:clrMapOvr>
    <a:masterClrMapping xmlns:a="http://schemas.openxmlformats.org/drawingml/2006/main"/>
  </p:clrMapOvr>
</p:sld>
</file>