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44ccd96e8542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30dbd4410a4501"/>
  </p:sldMasterIdLst>
  <p:sldIdLst>
    <p:sldId xmlns:r="http://schemas.openxmlformats.org/officeDocument/2006/relationships" id="256" r:id="Rb3d2fe6d219a4d8d"/>
    <p:sldId xmlns:r="http://schemas.openxmlformats.org/officeDocument/2006/relationships" id="257" r:id="R837c3a58f6c74f68"/>
    <p:sldId xmlns:r="http://schemas.openxmlformats.org/officeDocument/2006/relationships" id="258" r:id="R438463dbc0654e4f"/>
    <p:sldId xmlns:r="http://schemas.openxmlformats.org/officeDocument/2006/relationships" id="259" r:id="Rb7d244f651d94c44"/>
    <p:sldId xmlns:r="http://schemas.openxmlformats.org/officeDocument/2006/relationships" id="260" r:id="R8252e8cf0a2c41fe"/>
    <p:sldId xmlns:r="http://schemas.openxmlformats.org/officeDocument/2006/relationships" id="261" r:id="R09aaaa6ab81544be"/>
    <p:sldId xmlns:r="http://schemas.openxmlformats.org/officeDocument/2006/relationships" id="262" r:id="Rbf3e368f38fd44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0dbd4410a4501" /><Relationship Type="http://schemas.openxmlformats.org/officeDocument/2006/relationships/slide" Target="/ppt/slides/slide1.xml" Id="Rb3d2fe6d219a4d8d" /><Relationship Type="http://schemas.openxmlformats.org/officeDocument/2006/relationships/slide" Target="/ppt/slides/slide2.xml" Id="R837c3a58f6c74f68" /><Relationship Type="http://schemas.openxmlformats.org/officeDocument/2006/relationships/slide" Target="/ppt/slides/slide3.xml" Id="R438463dbc0654e4f" /><Relationship Type="http://schemas.openxmlformats.org/officeDocument/2006/relationships/slide" Target="/ppt/slides/slide4.xml" Id="Rb7d244f651d94c44" /><Relationship Type="http://schemas.openxmlformats.org/officeDocument/2006/relationships/slide" Target="/ppt/slides/slide5.xml" Id="R8252e8cf0a2c41fe" /><Relationship Type="http://schemas.openxmlformats.org/officeDocument/2006/relationships/slide" Target="/ppt/slides/slide6.xml" Id="R09aaaa6ab81544be" /><Relationship Type="http://schemas.openxmlformats.org/officeDocument/2006/relationships/slide" Target="/ppt/slides/slide7.xml" Id="Rbf3e368f38fd44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add48fbb4744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8364f946444b0" /><Relationship Type="http://schemas.openxmlformats.org/officeDocument/2006/relationships/theme" Target="/ppt/slideMasters/theme/theme1.xml" Id="R8583ebc1d17b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28364f946444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d4ca0fd6f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87910b6af40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9edb103354a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d28e5141e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2c7a0d6cc4f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44eb5588a40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678c1317b45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9 911 461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13 063 371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WINGE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T-A STORHAUG HOLDING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Russervegen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916 221 908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HOLDING AS</a:t>
            </a:r>
          </a:p>
        </p:txBody>
      </p:sp>
    </p:spTree>
  </p:cSld>
  <p:clrMapOvr>
    <a:masterClrMapping xmlns:a="http://schemas.openxmlformats.org/drawingml/2006/main"/>
  </p:clrMapOvr>
</p:sld>
</file>