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d93374ff84e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24ffcc687450a"/>
  </p:sldMasterIdLst>
  <p:sldIdLst>
    <p:sldId xmlns:r="http://schemas.openxmlformats.org/officeDocument/2006/relationships" id="256" r:id="Rd7c6a6c6078b4edb"/>
    <p:sldId xmlns:r="http://schemas.openxmlformats.org/officeDocument/2006/relationships" id="257" r:id="R4709b446fc3c45e2"/>
    <p:sldId xmlns:r="http://schemas.openxmlformats.org/officeDocument/2006/relationships" id="258" r:id="R766939f2e9e34a0a"/>
    <p:sldId xmlns:r="http://schemas.openxmlformats.org/officeDocument/2006/relationships" id="259" r:id="Rb3b9b996b8ba4d7b"/>
    <p:sldId xmlns:r="http://schemas.openxmlformats.org/officeDocument/2006/relationships" id="260" r:id="R82702974022d44c9"/>
    <p:sldId xmlns:r="http://schemas.openxmlformats.org/officeDocument/2006/relationships" id="261" r:id="Reeb723760e65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24ffcc687450a" /><Relationship Type="http://schemas.openxmlformats.org/officeDocument/2006/relationships/slide" Target="/ppt/slides/slide1.xml" Id="Rd7c6a6c6078b4edb" /><Relationship Type="http://schemas.openxmlformats.org/officeDocument/2006/relationships/slide" Target="/ppt/slides/slide2.xml" Id="R4709b446fc3c45e2" /><Relationship Type="http://schemas.openxmlformats.org/officeDocument/2006/relationships/slide" Target="/ppt/slides/slide3.xml" Id="R766939f2e9e34a0a" /><Relationship Type="http://schemas.openxmlformats.org/officeDocument/2006/relationships/slide" Target="/ppt/slides/slide4.xml" Id="Rb3b9b996b8ba4d7b" /><Relationship Type="http://schemas.openxmlformats.org/officeDocument/2006/relationships/slide" Target="/ppt/slides/slide5.xml" Id="R82702974022d44c9" /><Relationship Type="http://schemas.openxmlformats.org/officeDocument/2006/relationships/slide" Target="/ppt/slides/slide6.xml" Id="Reeb723760e65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6abc83f58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44fe8cd804580" /><Relationship Type="http://schemas.openxmlformats.org/officeDocument/2006/relationships/theme" Target="/ppt/slideMasters/theme/theme1.xml" Id="R547a83ba6dcf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244fe8cd80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2d27d14ab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ddb9c16ee49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b152a368d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852effd794f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f790b1ffd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8d5bb37dd43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