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e68e7c3bf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3a26383504bff"/>
  </p:sldMasterIdLst>
  <p:sldIdLst>
    <p:sldId xmlns:r="http://schemas.openxmlformats.org/officeDocument/2006/relationships" id="256" r:id="R05a45d35c4fa4a05"/>
    <p:sldId xmlns:r="http://schemas.openxmlformats.org/officeDocument/2006/relationships" id="257" r:id="Re9f5034152304aff"/>
    <p:sldId xmlns:r="http://schemas.openxmlformats.org/officeDocument/2006/relationships" id="258" r:id="R79fb3264fb9f4c02"/>
    <p:sldId xmlns:r="http://schemas.openxmlformats.org/officeDocument/2006/relationships" id="259" r:id="R612f011279454784"/>
    <p:sldId xmlns:r="http://schemas.openxmlformats.org/officeDocument/2006/relationships" id="260" r:id="R6a2d934bdd7b48c3"/>
    <p:sldId xmlns:r="http://schemas.openxmlformats.org/officeDocument/2006/relationships" id="261" r:id="R39b550d792e144f0"/>
    <p:sldId xmlns:r="http://schemas.openxmlformats.org/officeDocument/2006/relationships" id="262" r:id="Rca68d71125c9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3a26383504bff" /><Relationship Type="http://schemas.openxmlformats.org/officeDocument/2006/relationships/slide" Target="/ppt/slides/slide1.xml" Id="R05a45d35c4fa4a05" /><Relationship Type="http://schemas.openxmlformats.org/officeDocument/2006/relationships/slide" Target="/ppt/slides/slide2.xml" Id="Re9f5034152304aff" /><Relationship Type="http://schemas.openxmlformats.org/officeDocument/2006/relationships/slide" Target="/ppt/slides/slide3.xml" Id="R79fb3264fb9f4c02" /><Relationship Type="http://schemas.openxmlformats.org/officeDocument/2006/relationships/slide" Target="/ppt/slides/slide4.xml" Id="R612f011279454784" /><Relationship Type="http://schemas.openxmlformats.org/officeDocument/2006/relationships/slide" Target="/ppt/slides/slide5.xml" Id="R6a2d934bdd7b48c3" /><Relationship Type="http://schemas.openxmlformats.org/officeDocument/2006/relationships/slide" Target="/ppt/slides/slide6.xml" Id="R39b550d792e144f0" /><Relationship Type="http://schemas.openxmlformats.org/officeDocument/2006/relationships/slide" Target="/ppt/slides/slide7.xml" Id="Rca68d71125c9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1742be86a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9e3865eb04cb0" /><Relationship Type="http://schemas.openxmlformats.org/officeDocument/2006/relationships/theme" Target="/ppt/slideMasters/theme/theme1.xml" Id="R6ce6a13052b1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9e3865eb0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a25e22232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778577561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dc903e12f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16e0ed4df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0b4f1702d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c2956897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37b1403ee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GJESDAL CATERING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CATERING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4 360 390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1 301 584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TOR EGIL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916 218 656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