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294ace26e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2e57dd607e4d70"/>
  </p:sldMasterIdLst>
  <p:sldIdLst>
    <p:sldId xmlns:r="http://schemas.openxmlformats.org/officeDocument/2006/relationships" id="256" r:id="Rf036ada31fa843f7"/>
    <p:sldId xmlns:r="http://schemas.openxmlformats.org/officeDocument/2006/relationships" id="257" r:id="R63a312af687c41dd"/>
    <p:sldId xmlns:r="http://schemas.openxmlformats.org/officeDocument/2006/relationships" id="258" r:id="R84ef34e8d2e942ef"/>
    <p:sldId xmlns:r="http://schemas.openxmlformats.org/officeDocument/2006/relationships" id="259" r:id="R5c7a82cac956423f"/>
    <p:sldId xmlns:r="http://schemas.openxmlformats.org/officeDocument/2006/relationships" id="260" r:id="Rb7c5b78c761d47d0"/>
    <p:sldId xmlns:r="http://schemas.openxmlformats.org/officeDocument/2006/relationships" id="261" r:id="Rd27365fb66024787"/>
    <p:sldId xmlns:r="http://schemas.openxmlformats.org/officeDocument/2006/relationships" id="262" r:id="Rd43be79ec4b141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e57dd607e4d70" /><Relationship Type="http://schemas.openxmlformats.org/officeDocument/2006/relationships/slide" Target="/ppt/slides/slide1.xml" Id="Rf036ada31fa843f7" /><Relationship Type="http://schemas.openxmlformats.org/officeDocument/2006/relationships/slide" Target="/ppt/slides/slide2.xml" Id="R63a312af687c41dd" /><Relationship Type="http://schemas.openxmlformats.org/officeDocument/2006/relationships/slide" Target="/ppt/slides/slide3.xml" Id="R84ef34e8d2e942ef" /><Relationship Type="http://schemas.openxmlformats.org/officeDocument/2006/relationships/slide" Target="/ppt/slides/slide4.xml" Id="R5c7a82cac956423f" /><Relationship Type="http://schemas.openxmlformats.org/officeDocument/2006/relationships/slide" Target="/ppt/slides/slide5.xml" Id="Rb7c5b78c761d47d0" /><Relationship Type="http://schemas.openxmlformats.org/officeDocument/2006/relationships/slide" Target="/ppt/slides/slide6.xml" Id="Rd27365fb66024787" /><Relationship Type="http://schemas.openxmlformats.org/officeDocument/2006/relationships/slide" Target="/ppt/slides/slide7.xml" Id="Rd43be79ec4b141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3ebf5cb0943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d66f70bd74e5e" /><Relationship Type="http://schemas.openxmlformats.org/officeDocument/2006/relationships/theme" Target="/ppt/slideMasters/theme/theme1.xml" Id="R9906ca3ff1c84b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d66f70bd74e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79f0641c246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f3f7e036c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e4ee91ef6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da5536e004c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919fba0f94b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146b4f57c45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274cbc5b742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TEKNIKK AS ble etablert [år] og holder til i Algarheim.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29 132 525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4 587 595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3 283 098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3 950 307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10 376 636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CHATLI SØNSTERUD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Meiserudvegen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2056 Algarheim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05 35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ts@totalteknikk.no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www.totalteknikk.no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916 211 481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TEKNIKK AS</a:t>
            </a:r>
          </a:p>
        </p:txBody>
      </p:sp>
    </p:spTree>
  </p:cSld>
  <p:clrMapOvr>
    <a:masterClrMapping xmlns:a="http://schemas.openxmlformats.org/drawingml/2006/main"/>
  </p:clrMapOvr>
</p:sld>
</file>