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0b3dde672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ab9c99b424ed9"/>
  </p:sldMasterIdLst>
  <p:sldIdLst>
    <p:sldId xmlns:r="http://schemas.openxmlformats.org/officeDocument/2006/relationships" id="256" r:id="R74e1fe2f6e8c4e51"/>
    <p:sldId xmlns:r="http://schemas.openxmlformats.org/officeDocument/2006/relationships" id="257" r:id="Rc41b77d639594646"/>
    <p:sldId xmlns:r="http://schemas.openxmlformats.org/officeDocument/2006/relationships" id="258" r:id="R9fa1b2c60e174e4d"/>
    <p:sldId xmlns:r="http://schemas.openxmlformats.org/officeDocument/2006/relationships" id="259" r:id="R2c7f56a60e8f4128"/>
    <p:sldId xmlns:r="http://schemas.openxmlformats.org/officeDocument/2006/relationships" id="260" r:id="Rbd63b8f3efc24eb7"/>
    <p:sldId xmlns:r="http://schemas.openxmlformats.org/officeDocument/2006/relationships" id="261" r:id="R1a8e91ebfae74c38"/>
    <p:sldId xmlns:r="http://schemas.openxmlformats.org/officeDocument/2006/relationships" id="262" r:id="R568904a67ff9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ab9c99b424ed9" /><Relationship Type="http://schemas.openxmlformats.org/officeDocument/2006/relationships/slide" Target="/ppt/slides/slide1.xml" Id="R74e1fe2f6e8c4e51" /><Relationship Type="http://schemas.openxmlformats.org/officeDocument/2006/relationships/slide" Target="/ppt/slides/slide2.xml" Id="Rc41b77d639594646" /><Relationship Type="http://schemas.openxmlformats.org/officeDocument/2006/relationships/slide" Target="/ppt/slides/slide3.xml" Id="R9fa1b2c60e174e4d" /><Relationship Type="http://schemas.openxmlformats.org/officeDocument/2006/relationships/slide" Target="/ppt/slides/slide4.xml" Id="R2c7f56a60e8f4128" /><Relationship Type="http://schemas.openxmlformats.org/officeDocument/2006/relationships/slide" Target="/ppt/slides/slide5.xml" Id="Rbd63b8f3efc24eb7" /><Relationship Type="http://schemas.openxmlformats.org/officeDocument/2006/relationships/slide" Target="/ppt/slides/slide6.xml" Id="R1a8e91ebfae74c38" /><Relationship Type="http://schemas.openxmlformats.org/officeDocument/2006/relationships/slide" Target="/ppt/slides/slide7.xml" Id="R568904a67ff9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b158d425d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0e4ec8d2041d8" /><Relationship Type="http://schemas.openxmlformats.org/officeDocument/2006/relationships/theme" Target="/ppt/slideMasters/theme/theme1.xml" Id="R04416fb3b6e6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0e4ec8d20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5a7352d47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1b33e123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fb730ffce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f43d00eae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040b3f2fb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6aef115d44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8845c720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KOMPIS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5 204 624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4 690 145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4 652 756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33 845 421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39 816 653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PRESTNES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Munkebekksmauet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sigve.prestnes@stageway.no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916 210 973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KOMPIS HOLDING AS</a:t>
            </a:r>
          </a:p>
        </p:txBody>
      </p:sp>
    </p:spTree>
  </p:cSld>
  <p:clrMapOvr>
    <a:masterClrMapping xmlns:a="http://schemas.openxmlformats.org/drawingml/2006/main"/>
  </p:clrMapOvr>
</p:sld>
</file>