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b363279f834b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51f5846da84652"/>
  </p:sldMasterIdLst>
  <p:sldIdLst>
    <p:sldId xmlns:r="http://schemas.openxmlformats.org/officeDocument/2006/relationships" id="256" r:id="R888cb96cdd454ba0"/>
    <p:sldId xmlns:r="http://schemas.openxmlformats.org/officeDocument/2006/relationships" id="257" r:id="R976cf6dceb2b41d5"/>
    <p:sldId xmlns:r="http://schemas.openxmlformats.org/officeDocument/2006/relationships" id="258" r:id="R2b6a04379a914226"/>
    <p:sldId xmlns:r="http://schemas.openxmlformats.org/officeDocument/2006/relationships" id="259" r:id="Rb105179a3794423e"/>
    <p:sldId xmlns:r="http://schemas.openxmlformats.org/officeDocument/2006/relationships" id="260" r:id="R90c1f8e0bdd04017"/>
    <p:sldId xmlns:r="http://schemas.openxmlformats.org/officeDocument/2006/relationships" id="261" r:id="Rd4cf6dbd31834ef2"/>
    <p:sldId xmlns:r="http://schemas.openxmlformats.org/officeDocument/2006/relationships" id="262" r:id="R9f36556c7cf0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1f5846da84652" /><Relationship Type="http://schemas.openxmlformats.org/officeDocument/2006/relationships/slide" Target="/ppt/slides/slide1.xml" Id="R888cb96cdd454ba0" /><Relationship Type="http://schemas.openxmlformats.org/officeDocument/2006/relationships/slide" Target="/ppt/slides/slide2.xml" Id="R976cf6dceb2b41d5" /><Relationship Type="http://schemas.openxmlformats.org/officeDocument/2006/relationships/slide" Target="/ppt/slides/slide3.xml" Id="R2b6a04379a914226" /><Relationship Type="http://schemas.openxmlformats.org/officeDocument/2006/relationships/slide" Target="/ppt/slides/slide4.xml" Id="Rb105179a3794423e" /><Relationship Type="http://schemas.openxmlformats.org/officeDocument/2006/relationships/slide" Target="/ppt/slides/slide5.xml" Id="R90c1f8e0bdd04017" /><Relationship Type="http://schemas.openxmlformats.org/officeDocument/2006/relationships/slide" Target="/ppt/slides/slide6.xml" Id="Rd4cf6dbd31834ef2" /><Relationship Type="http://schemas.openxmlformats.org/officeDocument/2006/relationships/slide" Target="/ppt/slides/slide7.xml" Id="R9f36556c7cf0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b59e662014b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27822deba4bb1" /><Relationship Type="http://schemas.openxmlformats.org/officeDocument/2006/relationships/theme" Target="/ppt/slideMasters/theme/theme1.xml" Id="Recebe0dca818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27822deba4b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cc38c732b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cc5250c4f47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c3ffe31534f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4c6629dd4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d9a19a0cd42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b2b388aa145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1c793a42644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