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5c23ceeb3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62ab8a4744f89"/>
  </p:sldMasterIdLst>
  <p:sldIdLst>
    <p:sldId xmlns:r="http://schemas.openxmlformats.org/officeDocument/2006/relationships" id="256" r:id="Ree25920739ae4966"/>
    <p:sldId xmlns:r="http://schemas.openxmlformats.org/officeDocument/2006/relationships" id="257" r:id="R9481164a223f48eb"/>
    <p:sldId xmlns:r="http://schemas.openxmlformats.org/officeDocument/2006/relationships" id="258" r:id="Rc0d22e741e36423a"/>
    <p:sldId xmlns:r="http://schemas.openxmlformats.org/officeDocument/2006/relationships" id="259" r:id="Rcbd0ca4230404f42"/>
    <p:sldId xmlns:r="http://schemas.openxmlformats.org/officeDocument/2006/relationships" id="260" r:id="Rba416dff58244418"/>
    <p:sldId xmlns:r="http://schemas.openxmlformats.org/officeDocument/2006/relationships" id="261" r:id="R54696d8fece64c80"/>
    <p:sldId xmlns:r="http://schemas.openxmlformats.org/officeDocument/2006/relationships" id="262" r:id="R7695dd76487c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62ab8a4744f89" /><Relationship Type="http://schemas.openxmlformats.org/officeDocument/2006/relationships/slide" Target="/ppt/slides/slide1.xml" Id="Ree25920739ae4966" /><Relationship Type="http://schemas.openxmlformats.org/officeDocument/2006/relationships/slide" Target="/ppt/slides/slide2.xml" Id="R9481164a223f48eb" /><Relationship Type="http://schemas.openxmlformats.org/officeDocument/2006/relationships/slide" Target="/ppt/slides/slide3.xml" Id="Rc0d22e741e36423a" /><Relationship Type="http://schemas.openxmlformats.org/officeDocument/2006/relationships/slide" Target="/ppt/slides/slide4.xml" Id="Rcbd0ca4230404f42" /><Relationship Type="http://schemas.openxmlformats.org/officeDocument/2006/relationships/slide" Target="/ppt/slides/slide5.xml" Id="Rba416dff58244418" /><Relationship Type="http://schemas.openxmlformats.org/officeDocument/2006/relationships/slide" Target="/ppt/slides/slide6.xml" Id="R54696d8fece64c80" /><Relationship Type="http://schemas.openxmlformats.org/officeDocument/2006/relationships/slide" Target="/ppt/slides/slide7.xml" Id="R7695dd76487c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8ac730327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cbf930914503" /><Relationship Type="http://schemas.openxmlformats.org/officeDocument/2006/relationships/theme" Target="/ppt/slideMasters/theme/theme1.xml" Id="R9cc48f9ebd4b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9cbf93091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a04f50bc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a5070593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b6c24852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bdac5a59d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44e3f15d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d63ac05f4a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9be4c239e4f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DOKTORGÅRDEN NAPRAPATI &amp; MASSASJE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DOKTORGÅRDEN NAPRAPATI &amp; MASSASJE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2 481 546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370 866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SLÅTLANDET BJØRN-OLAV 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SLÅTLANDET KARI T KOSS 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Doktorgården, Nygata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00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www.doktorgaarden-naprapatklinikk.no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916 201 362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DOKTORGÅRDEN NAPRAPATI &amp; MASSASJE AS</a:t>
            </a:r>
          </a:p>
        </p:txBody>
      </p:sp>
    </p:spTree>
  </p:cSld>
  <p:clrMapOvr>
    <a:masterClrMapping xmlns:a="http://schemas.openxmlformats.org/drawingml/2006/main"/>
  </p:clrMapOvr>
</p:sld>
</file>