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8963776c1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2737b089141ae"/>
  </p:sldMasterIdLst>
  <p:sldIdLst>
    <p:sldId xmlns:r="http://schemas.openxmlformats.org/officeDocument/2006/relationships" id="256" r:id="R5ef5161ec96441e1"/>
    <p:sldId xmlns:r="http://schemas.openxmlformats.org/officeDocument/2006/relationships" id="257" r:id="R7f5fcc774de1447e"/>
    <p:sldId xmlns:r="http://schemas.openxmlformats.org/officeDocument/2006/relationships" id="258" r:id="R1e55b5dd7e834373"/>
    <p:sldId xmlns:r="http://schemas.openxmlformats.org/officeDocument/2006/relationships" id="259" r:id="R091e2d193b514b50"/>
    <p:sldId xmlns:r="http://schemas.openxmlformats.org/officeDocument/2006/relationships" id="260" r:id="R56cd84df83d64bb1"/>
    <p:sldId xmlns:r="http://schemas.openxmlformats.org/officeDocument/2006/relationships" id="261" r:id="R73b9bc3a0b284f99"/>
    <p:sldId xmlns:r="http://schemas.openxmlformats.org/officeDocument/2006/relationships" id="262" r:id="R3d15e3e540a6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2737b089141ae" /><Relationship Type="http://schemas.openxmlformats.org/officeDocument/2006/relationships/slide" Target="/ppt/slides/slide1.xml" Id="R5ef5161ec96441e1" /><Relationship Type="http://schemas.openxmlformats.org/officeDocument/2006/relationships/slide" Target="/ppt/slides/slide2.xml" Id="R7f5fcc774de1447e" /><Relationship Type="http://schemas.openxmlformats.org/officeDocument/2006/relationships/slide" Target="/ppt/slides/slide3.xml" Id="R1e55b5dd7e834373" /><Relationship Type="http://schemas.openxmlformats.org/officeDocument/2006/relationships/slide" Target="/ppt/slides/slide4.xml" Id="R091e2d193b514b50" /><Relationship Type="http://schemas.openxmlformats.org/officeDocument/2006/relationships/slide" Target="/ppt/slides/slide5.xml" Id="R56cd84df83d64bb1" /><Relationship Type="http://schemas.openxmlformats.org/officeDocument/2006/relationships/slide" Target="/ppt/slides/slide6.xml" Id="R73b9bc3a0b284f99" /><Relationship Type="http://schemas.openxmlformats.org/officeDocument/2006/relationships/slide" Target="/ppt/slides/slide7.xml" Id="R3d15e3e540a6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1bc761be7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7239522e04e4a" /><Relationship Type="http://schemas.openxmlformats.org/officeDocument/2006/relationships/theme" Target="/ppt/slideMasters/theme/theme1.xml" Id="R08b430bc966b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7239522e0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7b9a28c0b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0b8f68b6342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004628a65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d50f2715f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89b503a8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268ceed0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fb6b2b92c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ELEKTRISKE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32 289 323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15 524 683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23 915 944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ERIK HAAGENRUD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BRODSHAUG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 HAAGENRUD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ARNE HAAGENRUD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GULBRANDSEN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Heggedalsvegen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58 56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post@stange-elektriske.no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916 188 331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ELEKTRISKE AS</a:t>
            </a:r>
          </a:p>
        </p:txBody>
      </p:sp>
    </p:spTree>
  </p:cSld>
  <p:clrMapOvr>
    <a:masterClrMapping xmlns:a="http://schemas.openxmlformats.org/drawingml/2006/main"/>
  </p:clrMapOvr>
</p:sld>
</file>