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492fa991d044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c8090cf9af4688"/>
  </p:sldMasterIdLst>
  <p:sldIdLst>
    <p:sldId xmlns:r="http://schemas.openxmlformats.org/officeDocument/2006/relationships" id="256" r:id="R5f5f3a25440349ef"/>
    <p:sldId xmlns:r="http://schemas.openxmlformats.org/officeDocument/2006/relationships" id="257" r:id="R2dc1e99b2d714123"/>
    <p:sldId xmlns:r="http://schemas.openxmlformats.org/officeDocument/2006/relationships" id="258" r:id="Rc948d4d35e454b77"/>
    <p:sldId xmlns:r="http://schemas.openxmlformats.org/officeDocument/2006/relationships" id="259" r:id="R2468b7b9ba524403"/>
    <p:sldId xmlns:r="http://schemas.openxmlformats.org/officeDocument/2006/relationships" id="260" r:id="R8d009843d24741c9"/>
    <p:sldId xmlns:r="http://schemas.openxmlformats.org/officeDocument/2006/relationships" id="261" r:id="Rd2943f849e0e4bee"/>
    <p:sldId xmlns:r="http://schemas.openxmlformats.org/officeDocument/2006/relationships" id="262" r:id="Rc5de9f68039f49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8090cf9af4688" /><Relationship Type="http://schemas.openxmlformats.org/officeDocument/2006/relationships/slide" Target="/ppt/slides/slide1.xml" Id="R5f5f3a25440349ef" /><Relationship Type="http://schemas.openxmlformats.org/officeDocument/2006/relationships/slide" Target="/ppt/slides/slide2.xml" Id="R2dc1e99b2d714123" /><Relationship Type="http://schemas.openxmlformats.org/officeDocument/2006/relationships/slide" Target="/ppt/slides/slide3.xml" Id="Rc948d4d35e454b77" /><Relationship Type="http://schemas.openxmlformats.org/officeDocument/2006/relationships/slide" Target="/ppt/slides/slide4.xml" Id="R2468b7b9ba524403" /><Relationship Type="http://schemas.openxmlformats.org/officeDocument/2006/relationships/slide" Target="/ppt/slides/slide5.xml" Id="R8d009843d24741c9" /><Relationship Type="http://schemas.openxmlformats.org/officeDocument/2006/relationships/slide" Target="/ppt/slides/slide6.xml" Id="Rd2943f849e0e4bee" /><Relationship Type="http://schemas.openxmlformats.org/officeDocument/2006/relationships/slide" Target="/ppt/slides/slide7.xml" Id="Rc5de9f68039f49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704a34f4e44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58077fc9a4d76" /><Relationship Type="http://schemas.openxmlformats.org/officeDocument/2006/relationships/theme" Target="/ppt/slideMasters/theme/theme1.xml" Id="R6ac4fa3a9361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958077fc9a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696fd309a48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723c3d8884f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177d19cb749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2b0bba9d141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e5c638c9c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a807687804d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a7fe2a8bb4f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HØYFOSS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HØYFOSS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HØYFOSS INVEST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HØYFOSS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HØYFOSS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HØYFOSS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HØYFOSS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TERESE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HØYLAND FRODE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HØYFOSS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Austre Lurane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916 180 489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HØYFOSS INVEST AS</a:t>
            </a:r>
          </a:p>
        </p:txBody>
      </p:sp>
    </p:spTree>
  </p:cSld>
  <p:clrMapOvr>
    <a:masterClrMapping xmlns:a="http://schemas.openxmlformats.org/drawingml/2006/main"/>
  </p:clrMapOvr>
</p:sld>
</file>