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da64d255fc46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30925fb58d4ed2"/>
  </p:sldMasterIdLst>
  <p:sldIdLst>
    <p:sldId xmlns:r="http://schemas.openxmlformats.org/officeDocument/2006/relationships" id="256" r:id="Rbdf9273a54464773"/>
    <p:sldId xmlns:r="http://schemas.openxmlformats.org/officeDocument/2006/relationships" id="257" r:id="Recce4a8cd18d48a0"/>
    <p:sldId xmlns:r="http://schemas.openxmlformats.org/officeDocument/2006/relationships" id="258" r:id="Rc242feea6f8a452e"/>
    <p:sldId xmlns:r="http://schemas.openxmlformats.org/officeDocument/2006/relationships" id="259" r:id="Rccabf80ba1ab4bd6"/>
    <p:sldId xmlns:r="http://schemas.openxmlformats.org/officeDocument/2006/relationships" id="260" r:id="R112796f29ffb49a5"/>
    <p:sldId xmlns:r="http://schemas.openxmlformats.org/officeDocument/2006/relationships" id="261" r:id="R85206e3a488f4d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30925fb58d4ed2" /><Relationship Type="http://schemas.openxmlformats.org/officeDocument/2006/relationships/slide" Target="/ppt/slides/slide1.xml" Id="Rbdf9273a54464773" /><Relationship Type="http://schemas.openxmlformats.org/officeDocument/2006/relationships/slide" Target="/ppt/slides/slide2.xml" Id="Recce4a8cd18d48a0" /><Relationship Type="http://schemas.openxmlformats.org/officeDocument/2006/relationships/slide" Target="/ppt/slides/slide3.xml" Id="Rc242feea6f8a452e" /><Relationship Type="http://schemas.openxmlformats.org/officeDocument/2006/relationships/slide" Target="/ppt/slides/slide4.xml" Id="Rccabf80ba1ab4bd6" /><Relationship Type="http://schemas.openxmlformats.org/officeDocument/2006/relationships/slide" Target="/ppt/slides/slide5.xml" Id="R112796f29ffb49a5" /><Relationship Type="http://schemas.openxmlformats.org/officeDocument/2006/relationships/slide" Target="/ppt/slides/slide6.xml" Id="R85206e3a488f4d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f9e1b3614442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957654da04aaa" /><Relationship Type="http://schemas.openxmlformats.org/officeDocument/2006/relationships/theme" Target="/ppt/slideMasters/theme/theme1.xml" Id="R43f11085491f46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b957654da04a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714b6304045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9677508f247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805bcc5434a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6936973cb47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1038c147a43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744f98e3e42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NORDHOUSE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NORDHOUSE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NORDHOUSE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NORDHOUSE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NORDHOUSE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NORDHOUSE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OLE-CHRISTIAN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NORDHOUSE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916 176 368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NORDHOUSE AS</a:t>
            </a:r>
          </a:p>
        </p:txBody>
      </p:sp>
    </p:spTree>
  </p:cSld>
  <p:clrMapOvr>
    <a:masterClrMapping xmlns:a="http://schemas.openxmlformats.org/drawingml/2006/main"/>
  </p:clrMapOvr>
</p:sld>
</file>