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e78395084b40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b79166c4a4de3"/>
  </p:sldMasterIdLst>
  <p:sldIdLst>
    <p:sldId xmlns:r="http://schemas.openxmlformats.org/officeDocument/2006/relationships" id="256" r:id="Ra9203d14326f4ee4"/>
    <p:sldId xmlns:r="http://schemas.openxmlformats.org/officeDocument/2006/relationships" id="257" r:id="R8e1a787104c04183"/>
    <p:sldId xmlns:r="http://schemas.openxmlformats.org/officeDocument/2006/relationships" id="258" r:id="Rcefc99f2899f455c"/>
    <p:sldId xmlns:r="http://schemas.openxmlformats.org/officeDocument/2006/relationships" id="259" r:id="R8182726d4689470c"/>
    <p:sldId xmlns:r="http://schemas.openxmlformats.org/officeDocument/2006/relationships" id="260" r:id="R2054ceeb33ef4637"/>
    <p:sldId xmlns:r="http://schemas.openxmlformats.org/officeDocument/2006/relationships" id="261" r:id="Reb6fafb4ca0c4e34"/>
    <p:sldId xmlns:r="http://schemas.openxmlformats.org/officeDocument/2006/relationships" id="262" r:id="R0acce36154a34f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b79166c4a4de3" /><Relationship Type="http://schemas.openxmlformats.org/officeDocument/2006/relationships/slide" Target="/ppt/slides/slide1.xml" Id="Ra9203d14326f4ee4" /><Relationship Type="http://schemas.openxmlformats.org/officeDocument/2006/relationships/slide" Target="/ppt/slides/slide2.xml" Id="R8e1a787104c04183" /><Relationship Type="http://schemas.openxmlformats.org/officeDocument/2006/relationships/slide" Target="/ppt/slides/slide3.xml" Id="Rcefc99f2899f455c" /><Relationship Type="http://schemas.openxmlformats.org/officeDocument/2006/relationships/slide" Target="/ppt/slides/slide4.xml" Id="R8182726d4689470c" /><Relationship Type="http://schemas.openxmlformats.org/officeDocument/2006/relationships/slide" Target="/ppt/slides/slide5.xml" Id="R2054ceeb33ef4637" /><Relationship Type="http://schemas.openxmlformats.org/officeDocument/2006/relationships/slide" Target="/ppt/slides/slide6.xml" Id="Reb6fafb4ca0c4e34" /><Relationship Type="http://schemas.openxmlformats.org/officeDocument/2006/relationships/slide" Target="/ppt/slides/slide7.xml" Id="R0acce36154a34f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7962566e2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4955c25a34db8" /><Relationship Type="http://schemas.openxmlformats.org/officeDocument/2006/relationships/theme" Target="/ppt/slideMasters/theme/theme1.xml" Id="R2f05841ff6d04f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24955c25a3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6ff5352d148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c853b9428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e4949dda0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2a96568df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0dd79938f4c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8b66949c041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1d7454bbd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CREAX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CREAX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4 345 327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 ALF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Camilla Colletts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916 175 302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CREAX AS</a:t>
            </a:r>
          </a:p>
        </p:txBody>
      </p:sp>
    </p:spTree>
  </p:cSld>
  <p:clrMapOvr>
    <a:masterClrMapping xmlns:a="http://schemas.openxmlformats.org/drawingml/2006/main"/>
  </p:clrMapOvr>
</p:sld>
</file>