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79dd8b3834a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45443362446e4"/>
  </p:sldMasterIdLst>
  <p:sldIdLst>
    <p:sldId xmlns:r="http://schemas.openxmlformats.org/officeDocument/2006/relationships" id="256" r:id="Rffec647de34c4c1e"/>
    <p:sldId xmlns:r="http://schemas.openxmlformats.org/officeDocument/2006/relationships" id="257" r:id="R4cf8ddbb4a3340f6"/>
    <p:sldId xmlns:r="http://schemas.openxmlformats.org/officeDocument/2006/relationships" id="258" r:id="R6828c37364564bf5"/>
    <p:sldId xmlns:r="http://schemas.openxmlformats.org/officeDocument/2006/relationships" id="259" r:id="R535eb8a1c56e42e4"/>
    <p:sldId xmlns:r="http://schemas.openxmlformats.org/officeDocument/2006/relationships" id="260" r:id="R30a5fdbd21644ff8"/>
    <p:sldId xmlns:r="http://schemas.openxmlformats.org/officeDocument/2006/relationships" id="261" r:id="R5d66d467a304496c"/>
    <p:sldId xmlns:r="http://schemas.openxmlformats.org/officeDocument/2006/relationships" id="262" r:id="R7c8234e5bdab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45443362446e4" /><Relationship Type="http://schemas.openxmlformats.org/officeDocument/2006/relationships/slide" Target="/ppt/slides/slide1.xml" Id="Rffec647de34c4c1e" /><Relationship Type="http://schemas.openxmlformats.org/officeDocument/2006/relationships/slide" Target="/ppt/slides/slide2.xml" Id="R4cf8ddbb4a3340f6" /><Relationship Type="http://schemas.openxmlformats.org/officeDocument/2006/relationships/slide" Target="/ppt/slides/slide3.xml" Id="R6828c37364564bf5" /><Relationship Type="http://schemas.openxmlformats.org/officeDocument/2006/relationships/slide" Target="/ppt/slides/slide4.xml" Id="R535eb8a1c56e42e4" /><Relationship Type="http://schemas.openxmlformats.org/officeDocument/2006/relationships/slide" Target="/ppt/slides/slide5.xml" Id="R30a5fdbd21644ff8" /><Relationship Type="http://schemas.openxmlformats.org/officeDocument/2006/relationships/slide" Target="/ppt/slides/slide6.xml" Id="R5d66d467a304496c" /><Relationship Type="http://schemas.openxmlformats.org/officeDocument/2006/relationships/slide" Target="/ppt/slides/slide7.xml" Id="R7c8234e5bdab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0e9072b3941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e2d2d1634c95" /><Relationship Type="http://schemas.openxmlformats.org/officeDocument/2006/relationships/theme" Target="/ppt/slideMasters/theme/theme1.xml" Id="R5bfc8fd9bffa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4e2d2d163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5598b7190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fbbc2470b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94247e500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77133e177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0bd67049d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21f653b5448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e0cc2e8ec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LITO PR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LITO PR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ODD KRISTIAN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MARGARET KRISTIN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916 174 756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LITO PR AS</a:t>
            </a:r>
          </a:p>
        </p:txBody>
      </p:sp>
    </p:spTree>
  </p:cSld>
  <p:clrMapOvr>
    <a:masterClrMapping xmlns:a="http://schemas.openxmlformats.org/drawingml/2006/main"/>
  </p:clrMapOvr>
</p:sld>
</file>