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916c71c8b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bc887c2ef489c"/>
  </p:sldMasterIdLst>
  <p:sldIdLst>
    <p:sldId xmlns:r="http://schemas.openxmlformats.org/officeDocument/2006/relationships" id="256" r:id="Rb0bdd718672f4476"/>
    <p:sldId xmlns:r="http://schemas.openxmlformats.org/officeDocument/2006/relationships" id="257" r:id="R6d1990b15c684b8f"/>
    <p:sldId xmlns:r="http://schemas.openxmlformats.org/officeDocument/2006/relationships" id="258" r:id="Rc03068fb3f0a4c8e"/>
    <p:sldId xmlns:r="http://schemas.openxmlformats.org/officeDocument/2006/relationships" id="259" r:id="Rd6978ba9d1c44408"/>
    <p:sldId xmlns:r="http://schemas.openxmlformats.org/officeDocument/2006/relationships" id="260" r:id="Reb10f0f6a9bc41ed"/>
    <p:sldId xmlns:r="http://schemas.openxmlformats.org/officeDocument/2006/relationships" id="261" r:id="R0013f09a1ce94c43"/>
    <p:sldId xmlns:r="http://schemas.openxmlformats.org/officeDocument/2006/relationships" id="262" r:id="R52640c5d3281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bc887c2ef489c" /><Relationship Type="http://schemas.openxmlformats.org/officeDocument/2006/relationships/slide" Target="/ppt/slides/slide1.xml" Id="Rb0bdd718672f4476" /><Relationship Type="http://schemas.openxmlformats.org/officeDocument/2006/relationships/slide" Target="/ppt/slides/slide2.xml" Id="R6d1990b15c684b8f" /><Relationship Type="http://schemas.openxmlformats.org/officeDocument/2006/relationships/slide" Target="/ppt/slides/slide3.xml" Id="Rc03068fb3f0a4c8e" /><Relationship Type="http://schemas.openxmlformats.org/officeDocument/2006/relationships/slide" Target="/ppt/slides/slide4.xml" Id="Rd6978ba9d1c44408" /><Relationship Type="http://schemas.openxmlformats.org/officeDocument/2006/relationships/slide" Target="/ppt/slides/slide5.xml" Id="Reb10f0f6a9bc41ed" /><Relationship Type="http://schemas.openxmlformats.org/officeDocument/2006/relationships/slide" Target="/ppt/slides/slide6.xml" Id="R0013f09a1ce94c43" /><Relationship Type="http://schemas.openxmlformats.org/officeDocument/2006/relationships/slide" Target="/ppt/slides/slide7.xml" Id="R52640c5d3281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c49ca913a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ae0176154185" /><Relationship Type="http://schemas.openxmlformats.org/officeDocument/2006/relationships/theme" Target="/ppt/slideMasters/theme/theme1.xml" Id="R81fd9044d579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2ae017615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159f576e7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53d1b4502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389e9169d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17eeb2762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a3080de60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6fd425d1545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9fa197842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PRINTO AS ble etablert [år] og holder til i Havøysund.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8 868 921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−283 113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−1 459 553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4 863 203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21 105 471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BASTUS INVEST AS  –  89,3 %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KOSESA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STABELL TOR-BJARNE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STABELL FRED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Lomvannsveien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9690 Havøysund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tbstabell@gmail.com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PRINTO AS</a:t>
            </a:r>
          </a:p>
        </p:txBody>
      </p:sp>
    </p:spTree>
  </p:cSld>
  <p:clrMapOvr>
    <a:masterClrMapping xmlns:a="http://schemas.openxmlformats.org/drawingml/2006/main"/>
  </p:clrMapOvr>
</p:sld>
</file>