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487412df6b46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7c480bc2dd42d0"/>
  </p:sldMasterIdLst>
  <p:sldIdLst>
    <p:sldId xmlns:r="http://schemas.openxmlformats.org/officeDocument/2006/relationships" id="256" r:id="R03ab829e2cce499e"/>
    <p:sldId xmlns:r="http://schemas.openxmlformats.org/officeDocument/2006/relationships" id="257" r:id="R700647580a6c4853"/>
    <p:sldId xmlns:r="http://schemas.openxmlformats.org/officeDocument/2006/relationships" id="258" r:id="R948c24e9b986415e"/>
    <p:sldId xmlns:r="http://schemas.openxmlformats.org/officeDocument/2006/relationships" id="259" r:id="R0d56ee27ebc64aac"/>
    <p:sldId xmlns:r="http://schemas.openxmlformats.org/officeDocument/2006/relationships" id="260" r:id="R4da12ba4843c4029"/>
    <p:sldId xmlns:r="http://schemas.openxmlformats.org/officeDocument/2006/relationships" id="261" r:id="Rda8d9b523d2c4d7d"/>
    <p:sldId xmlns:r="http://schemas.openxmlformats.org/officeDocument/2006/relationships" id="262" r:id="R8369e9ee55a249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c480bc2dd42d0" /><Relationship Type="http://schemas.openxmlformats.org/officeDocument/2006/relationships/slide" Target="/ppt/slides/slide1.xml" Id="R03ab829e2cce499e" /><Relationship Type="http://schemas.openxmlformats.org/officeDocument/2006/relationships/slide" Target="/ppt/slides/slide2.xml" Id="R700647580a6c4853" /><Relationship Type="http://schemas.openxmlformats.org/officeDocument/2006/relationships/slide" Target="/ppt/slides/slide3.xml" Id="R948c24e9b986415e" /><Relationship Type="http://schemas.openxmlformats.org/officeDocument/2006/relationships/slide" Target="/ppt/slides/slide4.xml" Id="R0d56ee27ebc64aac" /><Relationship Type="http://schemas.openxmlformats.org/officeDocument/2006/relationships/slide" Target="/ppt/slides/slide5.xml" Id="R4da12ba4843c4029" /><Relationship Type="http://schemas.openxmlformats.org/officeDocument/2006/relationships/slide" Target="/ppt/slides/slide6.xml" Id="Rda8d9b523d2c4d7d" /><Relationship Type="http://schemas.openxmlformats.org/officeDocument/2006/relationships/slide" Target="/ppt/slides/slide7.xml" Id="R8369e9ee55a249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a4b513aa742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39bde2f7e42dc" /><Relationship Type="http://schemas.openxmlformats.org/officeDocument/2006/relationships/theme" Target="/ppt/slideMasters/theme/theme1.xml" Id="R6a294f78f9d344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39bde2f7e42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c2c7854d346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d4fd4a8d140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f6cf971cc48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37cfab8bb4d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8ee64823647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6676b8a974a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5d8cd59d34d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MARTINSEN DAGLIGVARE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MARTINSEN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DAGLIGVARE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MARTINSEN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MARTINSEN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MARTINSEN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98 452 600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1 686 217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10 348 087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MARTINSEN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JØRUND MARTINSEN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MARTINSEN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MARTINSEN DAGLIGVARE AS</a:t>
            </a:r>
          </a:p>
        </p:txBody>
      </p:sp>
    </p:spTree>
  </p:cSld>
  <p:clrMapOvr>
    <a:masterClrMapping xmlns:a="http://schemas.openxmlformats.org/drawingml/2006/main"/>
  </p:clrMapOvr>
</p:sld>
</file>