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96ee9b32aa4d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88857195c04f06"/>
  </p:sldMasterIdLst>
  <p:sldIdLst>
    <p:sldId xmlns:r="http://schemas.openxmlformats.org/officeDocument/2006/relationships" id="256" r:id="R02ada92122d54de1"/>
    <p:sldId xmlns:r="http://schemas.openxmlformats.org/officeDocument/2006/relationships" id="257" r:id="R5c214671afc84088"/>
    <p:sldId xmlns:r="http://schemas.openxmlformats.org/officeDocument/2006/relationships" id="258" r:id="R4752c1584551415d"/>
    <p:sldId xmlns:r="http://schemas.openxmlformats.org/officeDocument/2006/relationships" id="259" r:id="R3368867855094e0c"/>
    <p:sldId xmlns:r="http://schemas.openxmlformats.org/officeDocument/2006/relationships" id="260" r:id="Rc094af73029e4f2a"/>
    <p:sldId xmlns:r="http://schemas.openxmlformats.org/officeDocument/2006/relationships" id="261" r:id="Rfab217e4c79b4e27"/>
    <p:sldId xmlns:r="http://schemas.openxmlformats.org/officeDocument/2006/relationships" id="262" r:id="R2c91e0c1d38a47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88857195c04f06" /><Relationship Type="http://schemas.openxmlformats.org/officeDocument/2006/relationships/slide" Target="/ppt/slides/slide1.xml" Id="R02ada92122d54de1" /><Relationship Type="http://schemas.openxmlformats.org/officeDocument/2006/relationships/slide" Target="/ppt/slides/slide2.xml" Id="R5c214671afc84088" /><Relationship Type="http://schemas.openxmlformats.org/officeDocument/2006/relationships/slide" Target="/ppt/slides/slide3.xml" Id="R4752c1584551415d" /><Relationship Type="http://schemas.openxmlformats.org/officeDocument/2006/relationships/slide" Target="/ppt/slides/slide4.xml" Id="R3368867855094e0c" /><Relationship Type="http://schemas.openxmlformats.org/officeDocument/2006/relationships/slide" Target="/ppt/slides/slide5.xml" Id="Rc094af73029e4f2a" /><Relationship Type="http://schemas.openxmlformats.org/officeDocument/2006/relationships/slide" Target="/ppt/slides/slide6.xml" Id="Rfab217e4c79b4e27" /><Relationship Type="http://schemas.openxmlformats.org/officeDocument/2006/relationships/slide" Target="/ppt/slides/slide7.xml" Id="R2c91e0c1d38a47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0326ca3e3f4c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a5fd8ed794bf1" /><Relationship Type="http://schemas.openxmlformats.org/officeDocument/2006/relationships/theme" Target="/ppt/slideMasters/theme/theme1.xml" Id="R1505fef1641c49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da5fd8ed794b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2d10441a14f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e569488254d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9dbdd066741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fca56655046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944840de34c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8d3a968014f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d1d8a178948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 OG BEDRIFTSRÅDGIVNING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OG BEDRIFTSRÅDGIVNING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 OG BEDRIFTSRÅDGIVNING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OG BEDRIFTSRÅDGIVNING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OG BEDRIFTSRÅDGIVNING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OG BEDRIFTSRÅDGIVNING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1 339 157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187 364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146 144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452 434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608 969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OG BEDRIFTSRÅDGIVNING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 OMDAL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OG BEDRIFTSRÅDGIVNING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saima Noreen sarwar, Bråvann platå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916 160 666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OG BEDRIFTSRÅDGIVNING AS</a:t>
            </a:r>
          </a:p>
        </p:txBody>
      </p:sp>
    </p:spTree>
  </p:cSld>
  <p:clrMapOvr>
    <a:masterClrMapping xmlns:a="http://schemas.openxmlformats.org/drawingml/2006/main"/>
  </p:clrMapOvr>
</p:sld>
</file>