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b4cc40f5e942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19b97cafcf452f"/>
  </p:sldMasterIdLst>
  <p:sldIdLst>
    <p:sldId xmlns:r="http://schemas.openxmlformats.org/officeDocument/2006/relationships" id="256" r:id="R2a77603e14524b03"/>
    <p:sldId xmlns:r="http://schemas.openxmlformats.org/officeDocument/2006/relationships" id="257" r:id="R83187a0a540f4c6f"/>
    <p:sldId xmlns:r="http://schemas.openxmlformats.org/officeDocument/2006/relationships" id="258" r:id="Rebbf75a8eab54a96"/>
    <p:sldId xmlns:r="http://schemas.openxmlformats.org/officeDocument/2006/relationships" id="259" r:id="Rd7487f34388c49f5"/>
    <p:sldId xmlns:r="http://schemas.openxmlformats.org/officeDocument/2006/relationships" id="260" r:id="R7a90ef43a4b64fdf"/>
    <p:sldId xmlns:r="http://schemas.openxmlformats.org/officeDocument/2006/relationships" id="261" r:id="Rdc3fbfcb6ebd4ea0"/>
    <p:sldId xmlns:r="http://schemas.openxmlformats.org/officeDocument/2006/relationships" id="262" r:id="R1515c2903b274d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9b97cafcf452f" /><Relationship Type="http://schemas.openxmlformats.org/officeDocument/2006/relationships/slide" Target="/ppt/slides/slide1.xml" Id="R2a77603e14524b03" /><Relationship Type="http://schemas.openxmlformats.org/officeDocument/2006/relationships/slide" Target="/ppt/slides/slide2.xml" Id="R83187a0a540f4c6f" /><Relationship Type="http://schemas.openxmlformats.org/officeDocument/2006/relationships/slide" Target="/ppt/slides/slide3.xml" Id="Rebbf75a8eab54a96" /><Relationship Type="http://schemas.openxmlformats.org/officeDocument/2006/relationships/slide" Target="/ppt/slides/slide4.xml" Id="Rd7487f34388c49f5" /><Relationship Type="http://schemas.openxmlformats.org/officeDocument/2006/relationships/slide" Target="/ppt/slides/slide5.xml" Id="R7a90ef43a4b64fdf" /><Relationship Type="http://schemas.openxmlformats.org/officeDocument/2006/relationships/slide" Target="/ppt/slides/slide6.xml" Id="Rdc3fbfcb6ebd4ea0" /><Relationship Type="http://schemas.openxmlformats.org/officeDocument/2006/relationships/slide" Target="/ppt/slides/slide7.xml" Id="R1515c2903b274d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85898317348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96810c3f44688" /><Relationship Type="http://schemas.openxmlformats.org/officeDocument/2006/relationships/theme" Target="/ppt/slideMasters/theme/theme1.xml" Id="R03e16676ba4743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c96810c3f4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ba034b77344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1bc361be3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0af2156b04b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6a6ae32e54d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1d7f6e7f348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b94a391fc43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2371efc0846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TOLLOFSEN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TOLLOFSEN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5 600 985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700 478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2 515 353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TOLLOFSEN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Knutsons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