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90e12a284a48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012a66e13d4a06"/>
  </p:sldMasterIdLst>
  <p:sldIdLst>
    <p:sldId xmlns:r="http://schemas.openxmlformats.org/officeDocument/2006/relationships" id="256" r:id="R6855d7ecc12343d3"/>
    <p:sldId xmlns:r="http://schemas.openxmlformats.org/officeDocument/2006/relationships" id="257" r:id="R785bd3d560a54dc3"/>
    <p:sldId xmlns:r="http://schemas.openxmlformats.org/officeDocument/2006/relationships" id="258" r:id="R0518d06aaa494bca"/>
    <p:sldId xmlns:r="http://schemas.openxmlformats.org/officeDocument/2006/relationships" id="259" r:id="R52fffd77ee14407b"/>
    <p:sldId xmlns:r="http://schemas.openxmlformats.org/officeDocument/2006/relationships" id="260" r:id="Rc0d76032d24441c8"/>
    <p:sldId xmlns:r="http://schemas.openxmlformats.org/officeDocument/2006/relationships" id="261" r:id="R44e0d5619ff84bdc"/>
    <p:sldId xmlns:r="http://schemas.openxmlformats.org/officeDocument/2006/relationships" id="262" r:id="R8d4606b84eae4c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012a66e13d4a06" /><Relationship Type="http://schemas.openxmlformats.org/officeDocument/2006/relationships/slide" Target="/ppt/slides/slide1.xml" Id="R6855d7ecc12343d3" /><Relationship Type="http://schemas.openxmlformats.org/officeDocument/2006/relationships/slide" Target="/ppt/slides/slide2.xml" Id="R785bd3d560a54dc3" /><Relationship Type="http://schemas.openxmlformats.org/officeDocument/2006/relationships/slide" Target="/ppt/slides/slide3.xml" Id="R0518d06aaa494bca" /><Relationship Type="http://schemas.openxmlformats.org/officeDocument/2006/relationships/slide" Target="/ppt/slides/slide4.xml" Id="R52fffd77ee14407b" /><Relationship Type="http://schemas.openxmlformats.org/officeDocument/2006/relationships/slide" Target="/ppt/slides/slide5.xml" Id="Rc0d76032d24441c8" /><Relationship Type="http://schemas.openxmlformats.org/officeDocument/2006/relationships/slide" Target="/ppt/slides/slide6.xml" Id="R44e0d5619ff84bdc" /><Relationship Type="http://schemas.openxmlformats.org/officeDocument/2006/relationships/slide" Target="/ppt/slides/slide7.xml" Id="R8d4606b84eae4c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87e70086b544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d28b4c4014bef" /><Relationship Type="http://schemas.openxmlformats.org/officeDocument/2006/relationships/theme" Target="/ppt/slideMasters/theme/theme1.xml" Id="R0ad2b574955f4a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cd28b4c4014b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ec4c9135543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ffce78bec4a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3738ccf2b4b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a715152d148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a57376cd940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eba7cf75b47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44ff1197849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REVEN INVEST AS ble etablert [år] og holder til i Fana.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1 738 920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1 665 341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8 373 407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10 275 925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ROSKA REVHEIM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Høgsetevegen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5244 Fana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stian.roska.revheim@no.pwc.com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916 157 169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REVEN INVEST AS</a:t>
            </a:r>
          </a:p>
        </p:txBody>
      </p:sp>
    </p:spTree>
  </p:cSld>
  <p:clrMapOvr>
    <a:masterClrMapping xmlns:a="http://schemas.openxmlformats.org/drawingml/2006/main"/>
  </p:clrMapOvr>
</p:sld>
</file>