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8f64c46a849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57784cbde64b51"/>
  </p:sldMasterIdLst>
  <p:sldIdLst>
    <p:sldId xmlns:r="http://schemas.openxmlformats.org/officeDocument/2006/relationships" id="256" r:id="R627c639c3aba4286"/>
    <p:sldId xmlns:r="http://schemas.openxmlformats.org/officeDocument/2006/relationships" id="257" r:id="R5ca0c8c971684814"/>
    <p:sldId xmlns:r="http://schemas.openxmlformats.org/officeDocument/2006/relationships" id="258" r:id="Rd906e0239d8240e5"/>
    <p:sldId xmlns:r="http://schemas.openxmlformats.org/officeDocument/2006/relationships" id="259" r:id="R2035cdb986944718"/>
    <p:sldId xmlns:r="http://schemas.openxmlformats.org/officeDocument/2006/relationships" id="260" r:id="R9b5dc93b95eb46d3"/>
    <p:sldId xmlns:r="http://schemas.openxmlformats.org/officeDocument/2006/relationships" id="261" r:id="Rc6b23c086c6e4204"/>
    <p:sldId xmlns:r="http://schemas.openxmlformats.org/officeDocument/2006/relationships" id="262" r:id="R6ab1c95544fb41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7784cbde64b51" /><Relationship Type="http://schemas.openxmlformats.org/officeDocument/2006/relationships/slide" Target="/ppt/slides/slide1.xml" Id="R627c639c3aba4286" /><Relationship Type="http://schemas.openxmlformats.org/officeDocument/2006/relationships/slide" Target="/ppt/slides/slide2.xml" Id="R5ca0c8c971684814" /><Relationship Type="http://schemas.openxmlformats.org/officeDocument/2006/relationships/slide" Target="/ppt/slides/slide3.xml" Id="Rd906e0239d8240e5" /><Relationship Type="http://schemas.openxmlformats.org/officeDocument/2006/relationships/slide" Target="/ppt/slides/slide4.xml" Id="R2035cdb986944718" /><Relationship Type="http://schemas.openxmlformats.org/officeDocument/2006/relationships/slide" Target="/ppt/slides/slide5.xml" Id="R9b5dc93b95eb46d3" /><Relationship Type="http://schemas.openxmlformats.org/officeDocument/2006/relationships/slide" Target="/ppt/slides/slide6.xml" Id="Rc6b23c086c6e4204" /><Relationship Type="http://schemas.openxmlformats.org/officeDocument/2006/relationships/slide" Target="/ppt/slides/slide7.xml" Id="R6ab1c95544fb41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09f079da6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9e963cd3b4b57" /><Relationship Type="http://schemas.openxmlformats.org/officeDocument/2006/relationships/theme" Target="/ppt/slideMasters/theme/theme1.xml" Id="Rc1539ac02c34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29e963cd3b4b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373865149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93f5954143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23086f0954b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cb80bd6d645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d3aefb88946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f5ddca96b44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4912bf75b47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Spilka Industri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Spilka Industri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127 200 526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5 460 245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5 027 082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36 844 066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124 963 829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Langrabben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office@spilka.no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spilka.no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916 155 808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Spilka Industri</a:t>
            </a:r>
          </a:p>
        </p:txBody>
      </p:sp>
    </p:spTree>
  </p:cSld>
  <p:clrMapOvr>
    <a:masterClrMapping xmlns:a="http://schemas.openxmlformats.org/drawingml/2006/main"/>
  </p:clrMapOvr>
</p:sld>
</file>