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c280379596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9592b2d0fd4afa"/>
  </p:sldMasterIdLst>
  <p:sldIdLst>
    <p:sldId xmlns:r="http://schemas.openxmlformats.org/officeDocument/2006/relationships" id="256" r:id="R5ae598439f0f4118"/>
    <p:sldId xmlns:r="http://schemas.openxmlformats.org/officeDocument/2006/relationships" id="257" r:id="R0a9a4aa43d604879"/>
    <p:sldId xmlns:r="http://schemas.openxmlformats.org/officeDocument/2006/relationships" id="258" r:id="Rdec39dc48d334bf8"/>
    <p:sldId xmlns:r="http://schemas.openxmlformats.org/officeDocument/2006/relationships" id="259" r:id="Re7db7fb0a0e4442f"/>
    <p:sldId xmlns:r="http://schemas.openxmlformats.org/officeDocument/2006/relationships" id="260" r:id="Rfe4eaabb818042b5"/>
    <p:sldId xmlns:r="http://schemas.openxmlformats.org/officeDocument/2006/relationships" id="261" r:id="Ra7b5c84b9bc1495e"/>
    <p:sldId xmlns:r="http://schemas.openxmlformats.org/officeDocument/2006/relationships" id="262" r:id="R0dcbee042a90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592b2d0fd4afa" /><Relationship Type="http://schemas.openxmlformats.org/officeDocument/2006/relationships/slide" Target="/ppt/slides/slide1.xml" Id="R5ae598439f0f4118" /><Relationship Type="http://schemas.openxmlformats.org/officeDocument/2006/relationships/slide" Target="/ppt/slides/slide2.xml" Id="R0a9a4aa43d604879" /><Relationship Type="http://schemas.openxmlformats.org/officeDocument/2006/relationships/slide" Target="/ppt/slides/slide3.xml" Id="Rdec39dc48d334bf8" /><Relationship Type="http://schemas.openxmlformats.org/officeDocument/2006/relationships/slide" Target="/ppt/slides/slide4.xml" Id="Re7db7fb0a0e4442f" /><Relationship Type="http://schemas.openxmlformats.org/officeDocument/2006/relationships/slide" Target="/ppt/slides/slide5.xml" Id="Rfe4eaabb818042b5" /><Relationship Type="http://schemas.openxmlformats.org/officeDocument/2006/relationships/slide" Target="/ppt/slides/slide6.xml" Id="Ra7b5c84b9bc1495e" /><Relationship Type="http://schemas.openxmlformats.org/officeDocument/2006/relationships/slide" Target="/ppt/slides/slide7.xml" Id="R0dcbee042a90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6eb5ae30641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c83dbf3a142ad" /><Relationship Type="http://schemas.openxmlformats.org/officeDocument/2006/relationships/theme" Target="/ppt/slideMasters/theme/theme1.xml" Id="R12ae0796178e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5c83dbf3a1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81f26993e4d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8627f59e64c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19632814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2a9932b85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aff3646434c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da3276364a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370e1a4a54d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EIENDOM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1 779 139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846 292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29 454 041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 NILSEN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916 155 190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EIENDOM AS</a:t>
            </a:r>
          </a:p>
        </p:txBody>
      </p:sp>
    </p:spTree>
  </p:cSld>
  <p:clrMapOvr>
    <a:masterClrMapping xmlns:a="http://schemas.openxmlformats.org/drawingml/2006/main"/>
  </p:clrMapOvr>
</p:sld>
</file>