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7dce49cd7c4f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5ba4aa5ed3477d"/>
  </p:sldMasterIdLst>
  <p:sldIdLst>
    <p:sldId xmlns:r="http://schemas.openxmlformats.org/officeDocument/2006/relationships" id="256" r:id="R5ded823226e4456a"/>
    <p:sldId xmlns:r="http://schemas.openxmlformats.org/officeDocument/2006/relationships" id="257" r:id="R58fddf82bb0a4b40"/>
    <p:sldId xmlns:r="http://schemas.openxmlformats.org/officeDocument/2006/relationships" id="258" r:id="Rc69d10c161cf46b1"/>
    <p:sldId xmlns:r="http://schemas.openxmlformats.org/officeDocument/2006/relationships" id="259" r:id="R5decdc3e1f2142b6"/>
    <p:sldId xmlns:r="http://schemas.openxmlformats.org/officeDocument/2006/relationships" id="260" r:id="R9245e48886004a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5ba4aa5ed3477d" /><Relationship Type="http://schemas.openxmlformats.org/officeDocument/2006/relationships/slide" Target="/ppt/slides/slide1.xml" Id="R5ded823226e4456a" /><Relationship Type="http://schemas.openxmlformats.org/officeDocument/2006/relationships/slide" Target="/ppt/slides/slide2.xml" Id="R58fddf82bb0a4b40" /><Relationship Type="http://schemas.openxmlformats.org/officeDocument/2006/relationships/slide" Target="/ppt/slides/slide3.xml" Id="Rc69d10c161cf46b1" /><Relationship Type="http://schemas.openxmlformats.org/officeDocument/2006/relationships/slide" Target="/ppt/slides/slide4.xml" Id="R5decdc3e1f2142b6" /><Relationship Type="http://schemas.openxmlformats.org/officeDocument/2006/relationships/slide" Target="/ppt/slides/slide5.xml" Id="R9245e48886004a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b3c279ce7d42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90eccc3874aaa" /><Relationship Type="http://schemas.openxmlformats.org/officeDocument/2006/relationships/theme" Target="/ppt/slideMasters/theme/theme1.xml" Id="R7192ecc2cddc49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890eccc3874a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e28b25c224a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8a23684844e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fe2f5988544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b433f70d343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a32b89e0b42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HS2 NORGE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