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920b70c2a449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afd52d19b64bb4"/>
  </p:sldMasterIdLst>
  <p:sldIdLst>
    <p:sldId xmlns:r="http://schemas.openxmlformats.org/officeDocument/2006/relationships" id="256" r:id="R31015cdcf84e494a"/>
    <p:sldId xmlns:r="http://schemas.openxmlformats.org/officeDocument/2006/relationships" id="257" r:id="R3be2111a2e1e4832"/>
    <p:sldId xmlns:r="http://schemas.openxmlformats.org/officeDocument/2006/relationships" id="258" r:id="R7da1650065954145"/>
    <p:sldId xmlns:r="http://schemas.openxmlformats.org/officeDocument/2006/relationships" id="259" r:id="R5eac6c32a44b42a5"/>
    <p:sldId xmlns:r="http://schemas.openxmlformats.org/officeDocument/2006/relationships" id="260" r:id="R943b7cde05d14f5c"/>
    <p:sldId xmlns:r="http://schemas.openxmlformats.org/officeDocument/2006/relationships" id="261" r:id="Re399181f8d344f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fd52d19b64bb4" /><Relationship Type="http://schemas.openxmlformats.org/officeDocument/2006/relationships/slide" Target="/ppt/slides/slide1.xml" Id="R31015cdcf84e494a" /><Relationship Type="http://schemas.openxmlformats.org/officeDocument/2006/relationships/slide" Target="/ppt/slides/slide2.xml" Id="R3be2111a2e1e4832" /><Relationship Type="http://schemas.openxmlformats.org/officeDocument/2006/relationships/slide" Target="/ppt/slides/slide3.xml" Id="R7da1650065954145" /><Relationship Type="http://schemas.openxmlformats.org/officeDocument/2006/relationships/slide" Target="/ppt/slides/slide4.xml" Id="R5eac6c32a44b42a5" /><Relationship Type="http://schemas.openxmlformats.org/officeDocument/2006/relationships/slide" Target="/ppt/slides/slide5.xml" Id="R943b7cde05d14f5c" /><Relationship Type="http://schemas.openxmlformats.org/officeDocument/2006/relationships/slide" Target="/ppt/slides/slide6.xml" Id="Re399181f8d344f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913fb7af74c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d48b0664e4c15" /><Relationship Type="http://schemas.openxmlformats.org/officeDocument/2006/relationships/theme" Target="/ppt/slideMasters/theme/theme1.xml" Id="R92328b24c4f342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6d48b0664e4c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8d7a8dc444d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07cf2833c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dccbca66642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cc9c25b3344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4f980cdff44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eb973f3e1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