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2e5ff71edd45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e03b6499fd4a27"/>
  </p:sldMasterIdLst>
  <p:sldIdLst>
    <p:sldId xmlns:r="http://schemas.openxmlformats.org/officeDocument/2006/relationships" id="256" r:id="R25e35bf7955f4c84"/>
    <p:sldId xmlns:r="http://schemas.openxmlformats.org/officeDocument/2006/relationships" id="257" r:id="R461daf81b5af443d"/>
    <p:sldId xmlns:r="http://schemas.openxmlformats.org/officeDocument/2006/relationships" id="258" r:id="Rf72b01f2e6424366"/>
    <p:sldId xmlns:r="http://schemas.openxmlformats.org/officeDocument/2006/relationships" id="259" r:id="R41a782f1e7db4a66"/>
    <p:sldId xmlns:r="http://schemas.openxmlformats.org/officeDocument/2006/relationships" id="260" r:id="R64cd0cdd169347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e03b6499fd4a27" /><Relationship Type="http://schemas.openxmlformats.org/officeDocument/2006/relationships/slide" Target="/ppt/slides/slide1.xml" Id="R25e35bf7955f4c84" /><Relationship Type="http://schemas.openxmlformats.org/officeDocument/2006/relationships/slide" Target="/ppt/slides/slide2.xml" Id="R461daf81b5af443d" /><Relationship Type="http://schemas.openxmlformats.org/officeDocument/2006/relationships/slide" Target="/ppt/slides/slide3.xml" Id="Rf72b01f2e6424366" /><Relationship Type="http://schemas.openxmlformats.org/officeDocument/2006/relationships/slide" Target="/ppt/slides/slide4.xml" Id="R41a782f1e7db4a66" /><Relationship Type="http://schemas.openxmlformats.org/officeDocument/2006/relationships/slide" Target="/ppt/slides/slide5.xml" Id="R64cd0cdd169347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642f2e2d3a48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db74a959f4b6a" /><Relationship Type="http://schemas.openxmlformats.org/officeDocument/2006/relationships/theme" Target="/ppt/slideMasters/theme/theme1.xml" Id="R300f6fb1164b41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ddb74a959f4b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68f625b2143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ecd0a520b46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433e6a97a46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7d88354eb47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ff243ed4141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VINDECON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VINDECON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VINDECON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VINDECON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VINDECON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VINDECON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916 152 167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VINDECON AS</a:t>
            </a:r>
          </a:p>
        </p:txBody>
      </p:sp>
    </p:spTree>
  </p:cSld>
  <p:clrMapOvr>
    <a:masterClrMapping xmlns:a="http://schemas.openxmlformats.org/drawingml/2006/main"/>
  </p:clrMapOvr>
</p:sld>
</file>