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2f2e57289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0e831414e43af"/>
  </p:sldMasterIdLst>
  <p:sldIdLst>
    <p:sldId xmlns:r="http://schemas.openxmlformats.org/officeDocument/2006/relationships" id="256" r:id="Rde0c1a6d805c45f2"/>
    <p:sldId xmlns:r="http://schemas.openxmlformats.org/officeDocument/2006/relationships" id="257" r:id="R9a342dc2bc7149c3"/>
    <p:sldId xmlns:r="http://schemas.openxmlformats.org/officeDocument/2006/relationships" id="258" r:id="Rb93129e97a68490d"/>
    <p:sldId xmlns:r="http://schemas.openxmlformats.org/officeDocument/2006/relationships" id="259" r:id="R99654f0293c54e10"/>
    <p:sldId xmlns:r="http://schemas.openxmlformats.org/officeDocument/2006/relationships" id="260" r:id="R91ef204acbf94016"/>
    <p:sldId xmlns:r="http://schemas.openxmlformats.org/officeDocument/2006/relationships" id="261" r:id="R5fb641f7156b4b3e"/>
    <p:sldId xmlns:r="http://schemas.openxmlformats.org/officeDocument/2006/relationships" id="262" r:id="R84cf4f6f625c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0e831414e43af" /><Relationship Type="http://schemas.openxmlformats.org/officeDocument/2006/relationships/slide" Target="/ppt/slides/slide1.xml" Id="Rde0c1a6d805c45f2" /><Relationship Type="http://schemas.openxmlformats.org/officeDocument/2006/relationships/slide" Target="/ppt/slides/slide2.xml" Id="R9a342dc2bc7149c3" /><Relationship Type="http://schemas.openxmlformats.org/officeDocument/2006/relationships/slide" Target="/ppt/slides/slide3.xml" Id="Rb93129e97a68490d" /><Relationship Type="http://schemas.openxmlformats.org/officeDocument/2006/relationships/slide" Target="/ppt/slides/slide4.xml" Id="R99654f0293c54e10" /><Relationship Type="http://schemas.openxmlformats.org/officeDocument/2006/relationships/slide" Target="/ppt/slides/slide5.xml" Id="R91ef204acbf94016" /><Relationship Type="http://schemas.openxmlformats.org/officeDocument/2006/relationships/slide" Target="/ppt/slides/slide6.xml" Id="R5fb641f7156b4b3e" /><Relationship Type="http://schemas.openxmlformats.org/officeDocument/2006/relationships/slide" Target="/ppt/slides/slide7.xml" Id="R84cf4f6f625c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87b0fa581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2517a318a4090" /><Relationship Type="http://schemas.openxmlformats.org/officeDocument/2006/relationships/theme" Target="/ppt/slideMasters/theme/theme1.xml" Id="R8fd13ba61f7d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2517a318a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6e4621c8e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f4b675543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cee6fbdc8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048eb21e0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0b2edbb6f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621ca3632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70e533639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GROUND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GROUND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GROUND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GROUND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GROUND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GROUND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19 532 824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39 812 852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GROUND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SERVICE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NESTEGG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YARD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ARNHOFF CHRISTIAN BRÅTEN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GROUND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 Service AS, Sørliveien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916 149 166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GROUND AS</a:t>
            </a:r>
          </a:p>
        </p:txBody>
      </p:sp>
    </p:spTree>
  </p:cSld>
  <p:clrMapOvr>
    <a:masterClrMapping xmlns:a="http://schemas.openxmlformats.org/drawingml/2006/main"/>
  </p:clrMapOvr>
</p:sld>
</file>