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f6ea56103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9a2f377e24894"/>
  </p:sldMasterIdLst>
  <p:sldIdLst>
    <p:sldId xmlns:r="http://schemas.openxmlformats.org/officeDocument/2006/relationships" id="256" r:id="Rf681210b2a38446b"/>
    <p:sldId xmlns:r="http://schemas.openxmlformats.org/officeDocument/2006/relationships" id="257" r:id="Ree400440d9da4987"/>
    <p:sldId xmlns:r="http://schemas.openxmlformats.org/officeDocument/2006/relationships" id="258" r:id="R60a1561fe42549e0"/>
    <p:sldId xmlns:r="http://schemas.openxmlformats.org/officeDocument/2006/relationships" id="259" r:id="Rb913b2128eaf463a"/>
    <p:sldId xmlns:r="http://schemas.openxmlformats.org/officeDocument/2006/relationships" id="260" r:id="Rcccc79e0d91d4644"/>
    <p:sldId xmlns:r="http://schemas.openxmlformats.org/officeDocument/2006/relationships" id="261" r:id="R52eb55f76f8c47e6"/>
    <p:sldId xmlns:r="http://schemas.openxmlformats.org/officeDocument/2006/relationships" id="262" r:id="R0610e4762072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9a2f377e24894" /><Relationship Type="http://schemas.openxmlformats.org/officeDocument/2006/relationships/slide" Target="/ppt/slides/slide1.xml" Id="Rf681210b2a38446b" /><Relationship Type="http://schemas.openxmlformats.org/officeDocument/2006/relationships/slide" Target="/ppt/slides/slide2.xml" Id="Ree400440d9da4987" /><Relationship Type="http://schemas.openxmlformats.org/officeDocument/2006/relationships/slide" Target="/ppt/slides/slide3.xml" Id="R60a1561fe42549e0" /><Relationship Type="http://schemas.openxmlformats.org/officeDocument/2006/relationships/slide" Target="/ppt/slides/slide4.xml" Id="Rb913b2128eaf463a" /><Relationship Type="http://schemas.openxmlformats.org/officeDocument/2006/relationships/slide" Target="/ppt/slides/slide5.xml" Id="Rcccc79e0d91d4644" /><Relationship Type="http://schemas.openxmlformats.org/officeDocument/2006/relationships/slide" Target="/ppt/slides/slide6.xml" Id="R52eb55f76f8c47e6" /><Relationship Type="http://schemas.openxmlformats.org/officeDocument/2006/relationships/slide" Target="/ppt/slides/slide7.xml" Id="R0610e4762072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88563c28e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70e0b08d04905" /><Relationship Type="http://schemas.openxmlformats.org/officeDocument/2006/relationships/theme" Target="/ppt/slideMasters/theme/theme1.xml" Id="R1fb185a709fe49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70e0b08d049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94f163975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4b867d866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f8118dd67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f1f766392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86020e3e346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7a01b1fa5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8be57070b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CAROLINE STOKKEBOKJÆR HJELSETH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STOKKEBOKJÆR HJELSETH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2 129 874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STOKKEBOKJÆR HJELSETH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76G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