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2cff294bd2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7ecb103d14c4d"/>
  </p:sldMasterIdLst>
  <p:sldIdLst>
    <p:sldId xmlns:r="http://schemas.openxmlformats.org/officeDocument/2006/relationships" id="256" r:id="R62f5ed9d038b4ac6"/>
    <p:sldId xmlns:r="http://schemas.openxmlformats.org/officeDocument/2006/relationships" id="257" r:id="R22a44a4a616e477d"/>
    <p:sldId xmlns:r="http://schemas.openxmlformats.org/officeDocument/2006/relationships" id="258" r:id="R3005aef73a5f4605"/>
    <p:sldId xmlns:r="http://schemas.openxmlformats.org/officeDocument/2006/relationships" id="259" r:id="Ra2e5cfb1aa8e46e2"/>
    <p:sldId xmlns:r="http://schemas.openxmlformats.org/officeDocument/2006/relationships" id="260" r:id="R49b8fd2fcf944198"/>
    <p:sldId xmlns:r="http://schemas.openxmlformats.org/officeDocument/2006/relationships" id="261" r:id="Rd085d5518c78438b"/>
    <p:sldId xmlns:r="http://schemas.openxmlformats.org/officeDocument/2006/relationships" id="262" r:id="R80ed5b660f4c4a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7ecb103d14c4d" /><Relationship Type="http://schemas.openxmlformats.org/officeDocument/2006/relationships/slide" Target="/ppt/slides/slide1.xml" Id="R62f5ed9d038b4ac6" /><Relationship Type="http://schemas.openxmlformats.org/officeDocument/2006/relationships/slide" Target="/ppt/slides/slide2.xml" Id="R22a44a4a616e477d" /><Relationship Type="http://schemas.openxmlformats.org/officeDocument/2006/relationships/slide" Target="/ppt/slides/slide3.xml" Id="R3005aef73a5f4605" /><Relationship Type="http://schemas.openxmlformats.org/officeDocument/2006/relationships/slide" Target="/ppt/slides/slide4.xml" Id="Ra2e5cfb1aa8e46e2" /><Relationship Type="http://schemas.openxmlformats.org/officeDocument/2006/relationships/slide" Target="/ppt/slides/slide5.xml" Id="R49b8fd2fcf944198" /><Relationship Type="http://schemas.openxmlformats.org/officeDocument/2006/relationships/slide" Target="/ppt/slides/slide6.xml" Id="Rd085d5518c78438b" /><Relationship Type="http://schemas.openxmlformats.org/officeDocument/2006/relationships/slide" Target="/ppt/slides/slide7.xml" Id="R80ed5b660f4c4a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f477caa0541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173b5cda2496e" /><Relationship Type="http://schemas.openxmlformats.org/officeDocument/2006/relationships/theme" Target="/ppt/slideMasters/theme/theme1.xml" Id="R9f55712b507240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5173b5cda2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2f92127b2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33997cea541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a345b2f6848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d34dd9b504d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17eee4b2d4d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ce9bd3a884d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5d0c48607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