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c7b9fb4c8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b0a078c1d49fd"/>
  </p:sldMasterIdLst>
  <p:sldIdLst>
    <p:sldId xmlns:r="http://schemas.openxmlformats.org/officeDocument/2006/relationships" id="256" r:id="R9a42d1b615e34366"/>
    <p:sldId xmlns:r="http://schemas.openxmlformats.org/officeDocument/2006/relationships" id="257" r:id="R3b59351476504cb3"/>
    <p:sldId xmlns:r="http://schemas.openxmlformats.org/officeDocument/2006/relationships" id="258" r:id="Rb23dc239c81a42bb"/>
    <p:sldId xmlns:r="http://schemas.openxmlformats.org/officeDocument/2006/relationships" id="259" r:id="R632a4f30b40d4b14"/>
    <p:sldId xmlns:r="http://schemas.openxmlformats.org/officeDocument/2006/relationships" id="260" r:id="R560c9a9fb2304724"/>
    <p:sldId xmlns:r="http://schemas.openxmlformats.org/officeDocument/2006/relationships" id="261" r:id="R24150a54558c45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b0a078c1d49fd" /><Relationship Type="http://schemas.openxmlformats.org/officeDocument/2006/relationships/slide" Target="/ppt/slides/slide1.xml" Id="R9a42d1b615e34366" /><Relationship Type="http://schemas.openxmlformats.org/officeDocument/2006/relationships/slide" Target="/ppt/slides/slide2.xml" Id="R3b59351476504cb3" /><Relationship Type="http://schemas.openxmlformats.org/officeDocument/2006/relationships/slide" Target="/ppt/slides/slide3.xml" Id="Rb23dc239c81a42bb" /><Relationship Type="http://schemas.openxmlformats.org/officeDocument/2006/relationships/slide" Target="/ppt/slides/slide4.xml" Id="R632a4f30b40d4b14" /><Relationship Type="http://schemas.openxmlformats.org/officeDocument/2006/relationships/slide" Target="/ppt/slides/slide5.xml" Id="R560c9a9fb2304724" /><Relationship Type="http://schemas.openxmlformats.org/officeDocument/2006/relationships/slide" Target="/ppt/slides/slide6.xml" Id="R24150a54558c45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1ea916926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656c679b74ad6" /><Relationship Type="http://schemas.openxmlformats.org/officeDocument/2006/relationships/theme" Target="/ppt/slideMasters/theme/theme1.xml" Id="Rcbcad9c0e819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b656c679b74a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bc6028116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de111dc76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ee9203283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dcea3dd234b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8a8c98cfa45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198fded6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CAROLINE STOKKEBOKJÆR HJELSETH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76G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