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1089dfcba4a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dcf2289f44685"/>
  </p:sldMasterIdLst>
  <p:sldIdLst>
    <p:sldId xmlns:r="http://schemas.openxmlformats.org/officeDocument/2006/relationships" id="256" r:id="Rc33c2d1b15514045"/>
    <p:sldId xmlns:r="http://schemas.openxmlformats.org/officeDocument/2006/relationships" id="257" r:id="R65d0a0ab4d3b4c9f"/>
    <p:sldId xmlns:r="http://schemas.openxmlformats.org/officeDocument/2006/relationships" id="258" r:id="R344121a7a4414b4a"/>
    <p:sldId xmlns:r="http://schemas.openxmlformats.org/officeDocument/2006/relationships" id="259" r:id="R35104ff4882840e2"/>
    <p:sldId xmlns:r="http://schemas.openxmlformats.org/officeDocument/2006/relationships" id="260" r:id="Rf6f2d9dca9aa4394"/>
    <p:sldId xmlns:r="http://schemas.openxmlformats.org/officeDocument/2006/relationships" id="261" r:id="R7875e6af59994027"/>
    <p:sldId xmlns:r="http://schemas.openxmlformats.org/officeDocument/2006/relationships" id="262" r:id="R2ddf746da796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dcf2289f44685" /><Relationship Type="http://schemas.openxmlformats.org/officeDocument/2006/relationships/slide" Target="/ppt/slides/slide1.xml" Id="Rc33c2d1b15514045" /><Relationship Type="http://schemas.openxmlformats.org/officeDocument/2006/relationships/slide" Target="/ppt/slides/slide2.xml" Id="R65d0a0ab4d3b4c9f" /><Relationship Type="http://schemas.openxmlformats.org/officeDocument/2006/relationships/slide" Target="/ppt/slides/slide3.xml" Id="R344121a7a4414b4a" /><Relationship Type="http://schemas.openxmlformats.org/officeDocument/2006/relationships/slide" Target="/ppt/slides/slide4.xml" Id="R35104ff4882840e2" /><Relationship Type="http://schemas.openxmlformats.org/officeDocument/2006/relationships/slide" Target="/ppt/slides/slide5.xml" Id="Rf6f2d9dca9aa4394" /><Relationship Type="http://schemas.openxmlformats.org/officeDocument/2006/relationships/slide" Target="/ppt/slides/slide6.xml" Id="R7875e6af59994027" /><Relationship Type="http://schemas.openxmlformats.org/officeDocument/2006/relationships/slide" Target="/ppt/slides/slide7.xml" Id="R2ddf746da796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702e790e9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ea4b5e9f5497f" /><Relationship Type="http://schemas.openxmlformats.org/officeDocument/2006/relationships/theme" Target="/ppt/slideMasters/theme/theme1.xml" Id="R765d5c119254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2ea4b5e9f5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8a17a98b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0627913641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7ea0bfa44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c93e4055a46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eb888f116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28a87b2a3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4124ca2e9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LAILA HOLE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Bente Hole, Toftes gate 54A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