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1f01a07f6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ca703305df4be9"/>
  </p:sldMasterIdLst>
  <p:sldIdLst>
    <p:sldId xmlns:r="http://schemas.openxmlformats.org/officeDocument/2006/relationships" id="256" r:id="Rb612173075304377"/>
    <p:sldId xmlns:r="http://schemas.openxmlformats.org/officeDocument/2006/relationships" id="257" r:id="Re4c311fdebf44084"/>
    <p:sldId xmlns:r="http://schemas.openxmlformats.org/officeDocument/2006/relationships" id="258" r:id="R2310e63b80ef44ec"/>
    <p:sldId xmlns:r="http://schemas.openxmlformats.org/officeDocument/2006/relationships" id="259" r:id="R13d0ef1e3d45435a"/>
    <p:sldId xmlns:r="http://schemas.openxmlformats.org/officeDocument/2006/relationships" id="260" r:id="Rd9964cdea6cc4d43"/>
    <p:sldId xmlns:r="http://schemas.openxmlformats.org/officeDocument/2006/relationships" id="261" r:id="R516159eae8a14fc4"/>
    <p:sldId xmlns:r="http://schemas.openxmlformats.org/officeDocument/2006/relationships" id="262" r:id="R66eabafd0b7244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a703305df4be9" /><Relationship Type="http://schemas.openxmlformats.org/officeDocument/2006/relationships/slide" Target="/ppt/slides/slide1.xml" Id="Rb612173075304377" /><Relationship Type="http://schemas.openxmlformats.org/officeDocument/2006/relationships/slide" Target="/ppt/slides/slide2.xml" Id="Re4c311fdebf44084" /><Relationship Type="http://schemas.openxmlformats.org/officeDocument/2006/relationships/slide" Target="/ppt/slides/slide3.xml" Id="R2310e63b80ef44ec" /><Relationship Type="http://schemas.openxmlformats.org/officeDocument/2006/relationships/slide" Target="/ppt/slides/slide4.xml" Id="R13d0ef1e3d45435a" /><Relationship Type="http://schemas.openxmlformats.org/officeDocument/2006/relationships/slide" Target="/ppt/slides/slide5.xml" Id="Rd9964cdea6cc4d43" /><Relationship Type="http://schemas.openxmlformats.org/officeDocument/2006/relationships/slide" Target="/ppt/slides/slide6.xml" Id="R516159eae8a14fc4" /><Relationship Type="http://schemas.openxmlformats.org/officeDocument/2006/relationships/slide" Target="/ppt/slides/slide7.xml" Id="R66eabafd0b7244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1f2d78148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5881812ff41b4" /><Relationship Type="http://schemas.openxmlformats.org/officeDocument/2006/relationships/theme" Target="/ppt/slideMasters/theme/theme1.xml" Id="R08f14ef98ff1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5881812ff41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3f924310645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d32ed9494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22c70bc52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85b3c3122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d38d42fc1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3d3783eb48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d84ec4b16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ATROPOS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ATROPOS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−3 204 024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16 736 599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3 563 275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3 563 150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BENTE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KIRKENG RUNE ANDRE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LACHESIS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ATROPOS AS</a:t>
            </a:r>
          </a:p>
        </p:txBody>
      </p:sp>
    </p:spTree>
  </p:cSld>
  <p:clrMapOvr>
    <a:masterClrMapping xmlns:a="http://schemas.openxmlformats.org/drawingml/2006/main"/>
  </p:clrMapOvr>
</p:sld>
</file>