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767444b7f245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001cf3287f4432"/>
  </p:sldMasterIdLst>
  <p:sldIdLst>
    <p:sldId xmlns:r="http://schemas.openxmlformats.org/officeDocument/2006/relationships" id="256" r:id="Raf180633265f46ca"/>
    <p:sldId xmlns:r="http://schemas.openxmlformats.org/officeDocument/2006/relationships" id="257" r:id="Re8818f8f44ba426c"/>
    <p:sldId xmlns:r="http://schemas.openxmlformats.org/officeDocument/2006/relationships" id="258" r:id="Rc5d99e3aeb1c4a5b"/>
    <p:sldId xmlns:r="http://schemas.openxmlformats.org/officeDocument/2006/relationships" id="259" r:id="R84fd49730a324515"/>
    <p:sldId xmlns:r="http://schemas.openxmlformats.org/officeDocument/2006/relationships" id="260" r:id="Rcc3bee6a6c224431"/>
    <p:sldId xmlns:r="http://schemas.openxmlformats.org/officeDocument/2006/relationships" id="261" r:id="Rf6f024a1d16e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01cf3287f4432" /><Relationship Type="http://schemas.openxmlformats.org/officeDocument/2006/relationships/slide" Target="/ppt/slides/slide1.xml" Id="Raf180633265f46ca" /><Relationship Type="http://schemas.openxmlformats.org/officeDocument/2006/relationships/slide" Target="/ppt/slides/slide2.xml" Id="Re8818f8f44ba426c" /><Relationship Type="http://schemas.openxmlformats.org/officeDocument/2006/relationships/slide" Target="/ppt/slides/slide3.xml" Id="Rc5d99e3aeb1c4a5b" /><Relationship Type="http://schemas.openxmlformats.org/officeDocument/2006/relationships/slide" Target="/ppt/slides/slide4.xml" Id="R84fd49730a324515" /><Relationship Type="http://schemas.openxmlformats.org/officeDocument/2006/relationships/slide" Target="/ppt/slides/slide5.xml" Id="Rcc3bee6a6c224431" /><Relationship Type="http://schemas.openxmlformats.org/officeDocument/2006/relationships/slide" Target="/ppt/slides/slide6.xml" Id="Rf6f024a1d16e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302deb8e242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f68b81db4fd9" /><Relationship Type="http://schemas.openxmlformats.org/officeDocument/2006/relationships/theme" Target="/ppt/slideMasters/theme/theme1.xml" Id="R2092cbb52cd94a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0f68b81db4f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1453d7f6e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2a19df5ee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fa37c0f304a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8ee23df8b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a1997ff7f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dcd9a444346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TAKSTSENTER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TAKSTSENTER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STEDJAN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STEDJAN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finn@agder-takstsenter.no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www.agder-takstsenter.no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916 127 197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TAKSTSENTER AS</a:t>
            </a:r>
          </a:p>
        </p:txBody>
      </p:sp>
    </p:spTree>
  </p:cSld>
  <p:clrMapOvr>
    <a:masterClrMapping xmlns:a="http://schemas.openxmlformats.org/drawingml/2006/main"/>
  </p:clrMapOvr>
</p:sld>
</file>