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1a7e20381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8289bc60b4845"/>
  </p:sldMasterIdLst>
  <p:sldIdLst>
    <p:sldId xmlns:r="http://schemas.openxmlformats.org/officeDocument/2006/relationships" id="256" r:id="Rfd2ab9ded02448ec"/>
    <p:sldId xmlns:r="http://schemas.openxmlformats.org/officeDocument/2006/relationships" id="257" r:id="R0a948b944431462f"/>
    <p:sldId xmlns:r="http://schemas.openxmlformats.org/officeDocument/2006/relationships" id="258" r:id="R16ee8cd7fb264b65"/>
    <p:sldId xmlns:r="http://schemas.openxmlformats.org/officeDocument/2006/relationships" id="259" r:id="Rf76319fbc08f435c"/>
    <p:sldId xmlns:r="http://schemas.openxmlformats.org/officeDocument/2006/relationships" id="260" r:id="R9957dfe8227047ef"/>
    <p:sldId xmlns:r="http://schemas.openxmlformats.org/officeDocument/2006/relationships" id="261" r:id="Ree59e2ef9d4b458c"/>
    <p:sldId xmlns:r="http://schemas.openxmlformats.org/officeDocument/2006/relationships" id="262" r:id="R0381381c897947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8289bc60b4845" /><Relationship Type="http://schemas.openxmlformats.org/officeDocument/2006/relationships/slide" Target="/ppt/slides/slide1.xml" Id="Rfd2ab9ded02448ec" /><Relationship Type="http://schemas.openxmlformats.org/officeDocument/2006/relationships/slide" Target="/ppt/slides/slide2.xml" Id="R0a948b944431462f" /><Relationship Type="http://schemas.openxmlformats.org/officeDocument/2006/relationships/slide" Target="/ppt/slides/slide3.xml" Id="R16ee8cd7fb264b65" /><Relationship Type="http://schemas.openxmlformats.org/officeDocument/2006/relationships/slide" Target="/ppt/slides/slide4.xml" Id="Rf76319fbc08f435c" /><Relationship Type="http://schemas.openxmlformats.org/officeDocument/2006/relationships/slide" Target="/ppt/slides/slide5.xml" Id="R9957dfe8227047ef" /><Relationship Type="http://schemas.openxmlformats.org/officeDocument/2006/relationships/slide" Target="/ppt/slides/slide6.xml" Id="Ree59e2ef9d4b458c" /><Relationship Type="http://schemas.openxmlformats.org/officeDocument/2006/relationships/slide" Target="/ppt/slides/slide7.xml" Id="R0381381c897947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3fbf70964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bad3f0d0541cb" /><Relationship Type="http://schemas.openxmlformats.org/officeDocument/2006/relationships/theme" Target="/ppt/slideMasters/theme/theme1.xml" Id="R1214dcc9931e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bad3f0d05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7c46b3515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387d06d7d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050bb587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b4cf1be85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b223d451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c30881d6043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ddfadb69b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NORD-PRO NARVIK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NORD-PRO NARVIK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 KRISTINE CAMILLA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RANDES TAKSERVICE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916 122 136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NORD-PRO NARVIK AS</a:t>
            </a:r>
          </a:p>
        </p:txBody>
      </p:sp>
    </p:spTree>
  </p:cSld>
  <p:clrMapOvr>
    <a:masterClrMapping xmlns:a="http://schemas.openxmlformats.org/drawingml/2006/main"/>
  </p:clrMapOvr>
</p:sld>
</file>