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900347cc554e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642f92fb994672"/>
  </p:sldMasterIdLst>
  <p:sldIdLst>
    <p:sldId xmlns:r="http://schemas.openxmlformats.org/officeDocument/2006/relationships" id="256" r:id="Rd4247ffe54d146d4"/>
    <p:sldId xmlns:r="http://schemas.openxmlformats.org/officeDocument/2006/relationships" id="257" r:id="R480bef89dd124973"/>
    <p:sldId xmlns:r="http://schemas.openxmlformats.org/officeDocument/2006/relationships" id="258" r:id="Rb9de7139b201424c"/>
    <p:sldId xmlns:r="http://schemas.openxmlformats.org/officeDocument/2006/relationships" id="259" r:id="R22bf9656c8c44284"/>
    <p:sldId xmlns:r="http://schemas.openxmlformats.org/officeDocument/2006/relationships" id="260" r:id="Rf36d33aac2c64c54"/>
    <p:sldId xmlns:r="http://schemas.openxmlformats.org/officeDocument/2006/relationships" id="261" r:id="R9674d579cacd43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642f92fb994672" /><Relationship Type="http://schemas.openxmlformats.org/officeDocument/2006/relationships/slide" Target="/ppt/slides/slide1.xml" Id="Rd4247ffe54d146d4" /><Relationship Type="http://schemas.openxmlformats.org/officeDocument/2006/relationships/slide" Target="/ppt/slides/slide2.xml" Id="R480bef89dd124973" /><Relationship Type="http://schemas.openxmlformats.org/officeDocument/2006/relationships/slide" Target="/ppt/slides/slide3.xml" Id="Rb9de7139b201424c" /><Relationship Type="http://schemas.openxmlformats.org/officeDocument/2006/relationships/slide" Target="/ppt/slides/slide4.xml" Id="R22bf9656c8c44284" /><Relationship Type="http://schemas.openxmlformats.org/officeDocument/2006/relationships/slide" Target="/ppt/slides/slide5.xml" Id="Rf36d33aac2c64c54" /><Relationship Type="http://schemas.openxmlformats.org/officeDocument/2006/relationships/slide" Target="/ppt/slides/slide6.xml" Id="R9674d579cacd43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0785eed9245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8d4e1233949dc" /><Relationship Type="http://schemas.openxmlformats.org/officeDocument/2006/relationships/theme" Target="/ppt/slideMasters/theme/theme1.xml" Id="Rdfa5825f889b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8d4e1233949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fc47dc766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f05e5c0d947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cafd901ad43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57016e84649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ab7c0942b40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ecb103c2641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SMARTPANT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SMARTPANT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916 121 997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