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35faa2c04345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ff3f5ca7bf47a7"/>
  </p:sldMasterIdLst>
  <p:sldIdLst>
    <p:sldId xmlns:r="http://schemas.openxmlformats.org/officeDocument/2006/relationships" id="256" r:id="R84c9846df8e04cd3"/>
    <p:sldId xmlns:r="http://schemas.openxmlformats.org/officeDocument/2006/relationships" id="257" r:id="Rcecc4a8696a440f4"/>
    <p:sldId xmlns:r="http://schemas.openxmlformats.org/officeDocument/2006/relationships" id="258" r:id="R77e1f57f7fc540d5"/>
    <p:sldId xmlns:r="http://schemas.openxmlformats.org/officeDocument/2006/relationships" id="259" r:id="Rf06a85cfbc514d66"/>
    <p:sldId xmlns:r="http://schemas.openxmlformats.org/officeDocument/2006/relationships" id="260" r:id="R3ac2a49fb88a4cf2"/>
    <p:sldId xmlns:r="http://schemas.openxmlformats.org/officeDocument/2006/relationships" id="261" r:id="Rb22d25ed0b744231"/>
    <p:sldId xmlns:r="http://schemas.openxmlformats.org/officeDocument/2006/relationships" id="262" r:id="Rc1d8380a69ff42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ff3f5ca7bf47a7" /><Relationship Type="http://schemas.openxmlformats.org/officeDocument/2006/relationships/slide" Target="/ppt/slides/slide1.xml" Id="R84c9846df8e04cd3" /><Relationship Type="http://schemas.openxmlformats.org/officeDocument/2006/relationships/slide" Target="/ppt/slides/slide2.xml" Id="Rcecc4a8696a440f4" /><Relationship Type="http://schemas.openxmlformats.org/officeDocument/2006/relationships/slide" Target="/ppt/slides/slide3.xml" Id="R77e1f57f7fc540d5" /><Relationship Type="http://schemas.openxmlformats.org/officeDocument/2006/relationships/slide" Target="/ppt/slides/slide4.xml" Id="Rf06a85cfbc514d66" /><Relationship Type="http://schemas.openxmlformats.org/officeDocument/2006/relationships/slide" Target="/ppt/slides/slide5.xml" Id="R3ac2a49fb88a4cf2" /><Relationship Type="http://schemas.openxmlformats.org/officeDocument/2006/relationships/slide" Target="/ppt/slides/slide6.xml" Id="Rb22d25ed0b744231" /><Relationship Type="http://schemas.openxmlformats.org/officeDocument/2006/relationships/slide" Target="/ppt/slides/slide7.xml" Id="Rc1d8380a69ff42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c74ad1b1a4a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3d252b8574b20" /><Relationship Type="http://schemas.openxmlformats.org/officeDocument/2006/relationships/theme" Target="/ppt/slideMasters/theme/theme1.xml" Id="Rc27bd9a79f984d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73d252b8574b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b44b90e7045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5cf2aed404a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33b7337df46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0968bf2474a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5406d940745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9202dc79549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b2ad7a74c4f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TROLU INVEST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369 850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1 020 936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Langmyrvegen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916 112 939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