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43d6430f8f48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731d27ea0541ac"/>
  </p:sldMasterIdLst>
  <p:sldIdLst>
    <p:sldId xmlns:r="http://schemas.openxmlformats.org/officeDocument/2006/relationships" id="256" r:id="R2069326e8cd149dc"/>
    <p:sldId xmlns:r="http://schemas.openxmlformats.org/officeDocument/2006/relationships" id="257" r:id="R4eb020303a034e30"/>
    <p:sldId xmlns:r="http://schemas.openxmlformats.org/officeDocument/2006/relationships" id="258" r:id="R3bf487a1f65c45ce"/>
    <p:sldId xmlns:r="http://schemas.openxmlformats.org/officeDocument/2006/relationships" id="259" r:id="R4b320367eeeb415a"/>
    <p:sldId xmlns:r="http://schemas.openxmlformats.org/officeDocument/2006/relationships" id="260" r:id="Rec05477a15df46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731d27ea0541ac" /><Relationship Type="http://schemas.openxmlformats.org/officeDocument/2006/relationships/slide" Target="/ppt/slides/slide1.xml" Id="R2069326e8cd149dc" /><Relationship Type="http://schemas.openxmlformats.org/officeDocument/2006/relationships/slide" Target="/ppt/slides/slide2.xml" Id="R4eb020303a034e30" /><Relationship Type="http://schemas.openxmlformats.org/officeDocument/2006/relationships/slide" Target="/ppt/slides/slide3.xml" Id="R3bf487a1f65c45ce" /><Relationship Type="http://schemas.openxmlformats.org/officeDocument/2006/relationships/slide" Target="/ppt/slides/slide4.xml" Id="R4b320367eeeb415a" /><Relationship Type="http://schemas.openxmlformats.org/officeDocument/2006/relationships/slide" Target="/ppt/slides/slide5.xml" Id="Rec05477a15df46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f1220fca9946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72f433dd64296" /><Relationship Type="http://schemas.openxmlformats.org/officeDocument/2006/relationships/theme" Target="/ppt/slideMasters/theme/theme1.xml" Id="Rc4f54b93f4e649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172f433dd642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f0f6cd4e341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47762fb9242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da87a371348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b706354034d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986ade7c74e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FET TRAVKJØRERSELSKAP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 TRAVKJØRERSELSKAP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FET TRAVKJØRERSELSKAP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 TRAVKJØRERSELSKAP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 TRAVKJØRERSELSKAP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 TRAVKJØRERSELSKAP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916 112 793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 TRAVKJØRERSELSKAP</a:t>
            </a:r>
          </a:p>
        </p:txBody>
      </p:sp>
    </p:spTree>
  </p:cSld>
  <p:clrMapOvr>
    <a:masterClrMapping xmlns:a="http://schemas.openxmlformats.org/drawingml/2006/main"/>
  </p:clrMapOvr>
</p:sld>
</file>