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233ded67f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67d85b7f54c85"/>
  </p:sldMasterIdLst>
  <p:sldIdLst>
    <p:sldId xmlns:r="http://schemas.openxmlformats.org/officeDocument/2006/relationships" id="256" r:id="R5e90a026388f49b6"/>
    <p:sldId xmlns:r="http://schemas.openxmlformats.org/officeDocument/2006/relationships" id="257" r:id="R4ec45cc3eb8040d2"/>
    <p:sldId xmlns:r="http://schemas.openxmlformats.org/officeDocument/2006/relationships" id="258" r:id="R54d4f93aa0d84411"/>
    <p:sldId xmlns:r="http://schemas.openxmlformats.org/officeDocument/2006/relationships" id="259" r:id="R6468f71797f147b0"/>
    <p:sldId xmlns:r="http://schemas.openxmlformats.org/officeDocument/2006/relationships" id="260" r:id="Rba6b21abcdfa4967"/>
    <p:sldId xmlns:r="http://schemas.openxmlformats.org/officeDocument/2006/relationships" id="261" r:id="Rf90006f520e7466e"/>
    <p:sldId xmlns:r="http://schemas.openxmlformats.org/officeDocument/2006/relationships" id="262" r:id="R83f53093a0f2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67d85b7f54c85" /><Relationship Type="http://schemas.openxmlformats.org/officeDocument/2006/relationships/slide" Target="/ppt/slides/slide1.xml" Id="R5e90a026388f49b6" /><Relationship Type="http://schemas.openxmlformats.org/officeDocument/2006/relationships/slide" Target="/ppt/slides/slide2.xml" Id="R4ec45cc3eb8040d2" /><Relationship Type="http://schemas.openxmlformats.org/officeDocument/2006/relationships/slide" Target="/ppt/slides/slide3.xml" Id="R54d4f93aa0d84411" /><Relationship Type="http://schemas.openxmlformats.org/officeDocument/2006/relationships/slide" Target="/ppt/slides/slide4.xml" Id="R6468f71797f147b0" /><Relationship Type="http://schemas.openxmlformats.org/officeDocument/2006/relationships/slide" Target="/ppt/slides/slide5.xml" Id="Rba6b21abcdfa4967" /><Relationship Type="http://schemas.openxmlformats.org/officeDocument/2006/relationships/slide" Target="/ppt/slides/slide6.xml" Id="Rf90006f520e7466e" /><Relationship Type="http://schemas.openxmlformats.org/officeDocument/2006/relationships/slide" Target="/ppt/slides/slide7.xml" Id="R83f53093a0f2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f3b5039f74d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bff064ec34b86" /><Relationship Type="http://schemas.openxmlformats.org/officeDocument/2006/relationships/theme" Target="/ppt/slideMasters/theme/theme1.xml" Id="R9c860dae30bf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4bff064ec3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31553438a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606fcbbf1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6e34a574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3f2fc07e24c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ca5e369424e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ce57be164b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30ec93f5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HØGÅSEN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HØGÅSEN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3 709 604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3 751 061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EIVIND SØRVIG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916 112 157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HØGÅSEN HOLDING AS</a:t>
            </a:r>
          </a:p>
        </p:txBody>
      </p:sp>
    </p:spTree>
  </p:cSld>
  <p:clrMapOvr>
    <a:masterClrMapping xmlns:a="http://schemas.openxmlformats.org/drawingml/2006/main"/>
  </p:clrMapOvr>
</p:sld>
</file>