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523e4520c4d458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d82a774d70d4ed9"/>
  </p:sldMasterIdLst>
  <p:sldIdLst>
    <p:sldId xmlns:r="http://schemas.openxmlformats.org/officeDocument/2006/relationships" id="256" r:id="Re0a1d59575034193"/>
    <p:sldId xmlns:r="http://schemas.openxmlformats.org/officeDocument/2006/relationships" id="257" r:id="R56dcad8545744447"/>
    <p:sldId xmlns:r="http://schemas.openxmlformats.org/officeDocument/2006/relationships" id="258" r:id="R6ccf2419f2704c41"/>
    <p:sldId xmlns:r="http://schemas.openxmlformats.org/officeDocument/2006/relationships" id="259" r:id="R8ef98655555b4670"/>
    <p:sldId xmlns:r="http://schemas.openxmlformats.org/officeDocument/2006/relationships" id="260" r:id="R864d86768eb24c06"/>
    <p:sldId xmlns:r="http://schemas.openxmlformats.org/officeDocument/2006/relationships" id="261" r:id="R3ac4e3f80db045e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82a774d70d4ed9" /><Relationship Type="http://schemas.openxmlformats.org/officeDocument/2006/relationships/slide" Target="/ppt/slides/slide1.xml" Id="Re0a1d59575034193" /><Relationship Type="http://schemas.openxmlformats.org/officeDocument/2006/relationships/slide" Target="/ppt/slides/slide2.xml" Id="R56dcad8545744447" /><Relationship Type="http://schemas.openxmlformats.org/officeDocument/2006/relationships/slide" Target="/ppt/slides/slide3.xml" Id="R6ccf2419f2704c41" /><Relationship Type="http://schemas.openxmlformats.org/officeDocument/2006/relationships/slide" Target="/ppt/slides/slide4.xml" Id="R8ef98655555b4670" /><Relationship Type="http://schemas.openxmlformats.org/officeDocument/2006/relationships/slide" Target="/ppt/slides/slide5.xml" Id="R864d86768eb24c06" /><Relationship Type="http://schemas.openxmlformats.org/officeDocument/2006/relationships/slide" Target="/ppt/slides/slide6.xml" Id="R3ac4e3f80db045e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afcc170f1a4b4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e0b661520c4efb" /><Relationship Type="http://schemas.openxmlformats.org/officeDocument/2006/relationships/theme" Target="/ppt/slideMasters/theme/theme1.xml" Id="Rccd86d81dddb49f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6e0b661520c4ef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85ed2668504e5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10b5eb9b27449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2a7fbde294444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d2213cd7fa49a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03f58c63a4432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4241f131e3482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 TECHNOLOGY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TECHNOLOGY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 TECHNOLOGY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TECHNOLOGY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TECHNOLOGY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TECHNOLOGY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891 735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35 892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35 897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159 797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118 472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TECHNOLOGY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916 109 709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TECHNOLOGY AS</a:t>
            </a:r>
          </a:p>
        </p:txBody>
      </p:sp>
    </p:spTree>
  </p:cSld>
  <p:clrMapOvr>
    <a:masterClrMapping xmlns:a="http://schemas.openxmlformats.org/drawingml/2006/main"/>
  </p:clrMapOvr>
</p:sld>
</file>