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80062721458427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adfcd2ec63c4326"/>
  </p:sldMasterIdLst>
  <p:sldIdLst>
    <p:sldId xmlns:r="http://schemas.openxmlformats.org/officeDocument/2006/relationships" id="256" r:id="Rcb8b721e5dc14aa2"/>
    <p:sldId xmlns:r="http://schemas.openxmlformats.org/officeDocument/2006/relationships" id="257" r:id="Rb58f1d4451274917"/>
    <p:sldId xmlns:r="http://schemas.openxmlformats.org/officeDocument/2006/relationships" id="258" r:id="R31b143f4c8694347"/>
    <p:sldId xmlns:r="http://schemas.openxmlformats.org/officeDocument/2006/relationships" id="259" r:id="Rbc3b5b47edd44a88"/>
    <p:sldId xmlns:r="http://schemas.openxmlformats.org/officeDocument/2006/relationships" id="260" r:id="Rfcb453c2ca914478"/>
    <p:sldId xmlns:r="http://schemas.openxmlformats.org/officeDocument/2006/relationships" id="261" r:id="Rbfe487bbbea340d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adfcd2ec63c4326" /><Relationship Type="http://schemas.openxmlformats.org/officeDocument/2006/relationships/slide" Target="/ppt/slides/slide1.xml" Id="Rcb8b721e5dc14aa2" /><Relationship Type="http://schemas.openxmlformats.org/officeDocument/2006/relationships/slide" Target="/ppt/slides/slide2.xml" Id="Rb58f1d4451274917" /><Relationship Type="http://schemas.openxmlformats.org/officeDocument/2006/relationships/slide" Target="/ppt/slides/slide3.xml" Id="R31b143f4c8694347" /><Relationship Type="http://schemas.openxmlformats.org/officeDocument/2006/relationships/slide" Target="/ppt/slides/slide4.xml" Id="Rbc3b5b47edd44a88" /><Relationship Type="http://schemas.openxmlformats.org/officeDocument/2006/relationships/slide" Target="/ppt/slides/slide5.xml" Id="Rfcb453c2ca914478" /><Relationship Type="http://schemas.openxmlformats.org/officeDocument/2006/relationships/slide" Target="/ppt/slides/slide6.xml" Id="Rbfe487bbbea340d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388fc898403457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d319b9bbf24160" /><Relationship Type="http://schemas.openxmlformats.org/officeDocument/2006/relationships/theme" Target="/ppt/slideMasters/theme/theme1.xml" Id="R9a235b1b9d4e429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dd319b9bbf2416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270ef9db8d431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cfd3d3217c474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477caf637d4c4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f1c18b104e4e4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659df500174da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d5a2d03bab418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DALANE BYGG EGERSUND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DALANE BYGG EGERSUND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DALANE BYGG EGERSUND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DALANE BYGG EGERSUND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DALANE BYGG EGERSUND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DALANE BYGG EGERSUND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2019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3 316 738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59 973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43 603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−175 264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213 688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DALANE BYGG EGERSUND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916 102 739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DALANE BYGG EGERSUND AS</a:t>
            </a:r>
          </a:p>
        </p:txBody>
      </p:sp>
    </p:spTree>
  </p:cSld>
  <p:clrMapOvr>
    <a:masterClrMapping xmlns:a="http://schemas.openxmlformats.org/drawingml/2006/main"/>
  </p:clrMapOvr>
</p:sld>
</file>