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3ed9a75451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991ef863842e7"/>
  </p:sldMasterIdLst>
  <p:sldIdLst>
    <p:sldId xmlns:r="http://schemas.openxmlformats.org/officeDocument/2006/relationships" id="256" r:id="R00d45b157a3943f9"/>
    <p:sldId xmlns:r="http://schemas.openxmlformats.org/officeDocument/2006/relationships" id="257" r:id="Rafcfad4fbcb94ba3"/>
    <p:sldId xmlns:r="http://schemas.openxmlformats.org/officeDocument/2006/relationships" id="258" r:id="R174c5faaa0bb4f3b"/>
    <p:sldId xmlns:r="http://schemas.openxmlformats.org/officeDocument/2006/relationships" id="259" r:id="R32204740e7b04f10"/>
    <p:sldId xmlns:r="http://schemas.openxmlformats.org/officeDocument/2006/relationships" id="260" r:id="Rf4ec4317a3cd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991ef863842e7" /><Relationship Type="http://schemas.openxmlformats.org/officeDocument/2006/relationships/slide" Target="/ppt/slides/slide1.xml" Id="R00d45b157a3943f9" /><Relationship Type="http://schemas.openxmlformats.org/officeDocument/2006/relationships/slide" Target="/ppt/slides/slide2.xml" Id="Rafcfad4fbcb94ba3" /><Relationship Type="http://schemas.openxmlformats.org/officeDocument/2006/relationships/slide" Target="/ppt/slides/slide3.xml" Id="R174c5faaa0bb4f3b" /><Relationship Type="http://schemas.openxmlformats.org/officeDocument/2006/relationships/slide" Target="/ppt/slides/slide4.xml" Id="R32204740e7b04f10" /><Relationship Type="http://schemas.openxmlformats.org/officeDocument/2006/relationships/slide" Target="/ppt/slides/slide5.xml" Id="Rf4ec4317a3cd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a863557f1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c91f5d981466f" /><Relationship Type="http://schemas.openxmlformats.org/officeDocument/2006/relationships/theme" Target="/ppt/slideMasters/theme/theme1.xml" Id="R932beef2fb88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c91f5d98146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fbb5cbbb4e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aa2b5f1874f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0b7295b03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67ffe412949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b5fbdf5be4a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AZ BYGG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 BYGG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 BYGG TROMSØ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 BYGG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 BYGG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 BYGG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916 099 142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AZ BYGG TROMSØ AS</a:t>
            </a:r>
          </a:p>
        </p:txBody>
      </p:sp>
    </p:spTree>
  </p:cSld>
  <p:clrMapOvr>
    <a:masterClrMapping xmlns:a="http://schemas.openxmlformats.org/drawingml/2006/main"/>
  </p:clrMapOvr>
</p:sld>
</file>