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85cd86ba34b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cc88a774a64fa0"/>
  </p:sldMasterIdLst>
  <p:sldIdLst>
    <p:sldId xmlns:r="http://schemas.openxmlformats.org/officeDocument/2006/relationships" id="256" r:id="Rdc41957e38ef4c79"/>
    <p:sldId xmlns:r="http://schemas.openxmlformats.org/officeDocument/2006/relationships" id="257" r:id="Rd3d53af3409a4d94"/>
    <p:sldId xmlns:r="http://schemas.openxmlformats.org/officeDocument/2006/relationships" id="258" r:id="R6f722300826d4398"/>
    <p:sldId xmlns:r="http://schemas.openxmlformats.org/officeDocument/2006/relationships" id="259" r:id="Rb9a3878494554099"/>
    <p:sldId xmlns:r="http://schemas.openxmlformats.org/officeDocument/2006/relationships" id="260" r:id="R49b4741c60af4d10"/>
    <p:sldId xmlns:r="http://schemas.openxmlformats.org/officeDocument/2006/relationships" id="261" r:id="R7254d96b43c94b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c88a774a64fa0" /><Relationship Type="http://schemas.openxmlformats.org/officeDocument/2006/relationships/slide" Target="/ppt/slides/slide1.xml" Id="Rdc41957e38ef4c79" /><Relationship Type="http://schemas.openxmlformats.org/officeDocument/2006/relationships/slide" Target="/ppt/slides/slide2.xml" Id="Rd3d53af3409a4d94" /><Relationship Type="http://schemas.openxmlformats.org/officeDocument/2006/relationships/slide" Target="/ppt/slides/slide3.xml" Id="R6f722300826d4398" /><Relationship Type="http://schemas.openxmlformats.org/officeDocument/2006/relationships/slide" Target="/ppt/slides/slide4.xml" Id="Rb9a3878494554099" /><Relationship Type="http://schemas.openxmlformats.org/officeDocument/2006/relationships/slide" Target="/ppt/slides/slide5.xml" Id="R49b4741c60af4d10" /><Relationship Type="http://schemas.openxmlformats.org/officeDocument/2006/relationships/slide" Target="/ppt/slides/slide6.xml" Id="R7254d96b43c94b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d2a3ff92f43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c3c8d8d984e13" /><Relationship Type="http://schemas.openxmlformats.org/officeDocument/2006/relationships/theme" Target="/ppt/slideMasters/theme/theme1.xml" Id="R8b4a89bc3d604e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c3c8d8d984e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b30be776945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65ffc91e1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2d19812214e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af0c2d8dc43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8e1aa7819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f73b9bd804d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ALZECURE NEUROSCIENCE RESEARCH CENTER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ALZECURE NEUROSCIENCE RESEARCH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ALZECURE NEUROSCIENCE RESEARCH CENTER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ALZECURE NEUROSCIENCE RESEARCH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ALZECURE NEUROSCIENCE RESEARCH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ALZECURE NEUROSCIENCE RESEARCH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ALZECURE NEUROSCIENCE RESEARCH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916 098 936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ALZECURE NEUROSCIENCE RESEARCH CENTER AS</a:t>
            </a:r>
          </a:p>
        </p:txBody>
      </p:sp>
    </p:spTree>
  </p:cSld>
  <p:clrMapOvr>
    <a:masterClrMapping xmlns:a="http://schemas.openxmlformats.org/drawingml/2006/main"/>
  </p:clrMapOvr>
</p:sld>
</file>