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1c348738ca48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1816f57b0d40c5"/>
  </p:sldMasterIdLst>
  <p:sldIdLst>
    <p:sldId xmlns:r="http://schemas.openxmlformats.org/officeDocument/2006/relationships" id="256" r:id="Rc814b9412cbd412e"/>
    <p:sldId xmlns:r="http://schemas.openxmlformats.org/officeDocument/2006/relationships" id="257" r:id="Rb8eaa6bf0dcd46b9"/>
    <p:sldId xmlns:r="http://schemas.openxmlformats.org/officeDocument/2006/relationships" id="258" r:id="R5931e13795754301"/>
    <p:sldId xmlns:r="http://schemas.openxmlformats.org/officeDocument/2006/relationships" id="259" r:id="Rb7b8add3a5984bd5"/>
    <p:sldId xmlns:r="http://schemas.openxmlformats.org/officeDocument/2006/relationships" id="260" r:id="R2a612054d01f40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1816f57b0d40c5" /><Relationship Type="http://schemas.openxmlformats.org/officeDocument/2006/relationships/slide" Target="/ppt/slides/slide1.xml" Id="Rc814b9412cbd412e" /><Relationship Type="http://schemas.openxmlformats.org/officeDocument/2006/relationships/slide" Target="/ppt/slides/slide2.xml" Id="Rb8eaa6bf0dcd46b9" /><Relationship Type="http://schemas.openxmlformats.org/officeDocument/2006/relationships/slide" Target="/ppt/slides/slide3.xml" Id="R5931e13795754301" /><Relationship Type="http://schemas.openxmlformats.org/officeDocument/2006/relationships/slide" Target="/ppt/slides/slide4.xml" Id="Rb7b8add3a5984bd5" /><Relationship Type="http://schemas.openxmlformats.org/officeDocument/2006/relationships/slide" Target="/ppt/slides/slide5.xml" Id="R2a612054d01f40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8951a6ba5348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7a4fa43894067" /><Relationship Type="http://schemas.openxmlformats.org/officeDocument/2006/relationships/theme" Target="/ppt/slideMasters/theme/theme1.xml" Id="R36edf1dc386c44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e7a4fa438940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e267cbd134e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c832f9fa6140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ded21fc834d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fb4d4375742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590bd512146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CARMENCITA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CARMENCITA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CARMENCITA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CARMENCITA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CARMENCITA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CARMENCITA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916 094 205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CARMENCITA AS</a:t>
            </a:r>
          </a:p>
        </p:txBody>
      </p:sp>
    </p:spTree>
  </p:cSld>
  <p:clrMapOvr>
    <a:masterClrMapping xmlns:a="http://schemas.openxmlformats.org/drawingml/2006/main"/>
  </p:clrMapOvr>
</p:sld>
</file>