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5cca20121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26ce73404b4174"/>
  </p:sldMasterIdLst>
  <p:sldIdLst>
    <p:sldId xmlns:r="http://schemas.openxmlformats.org/officeDocument/2006/relationships" id="256" r:id="Rc2d9eaa1006a41bb"/>
    <p:sldId xmlns:r="http://schemas.openxmlformats.org/officeDocument/2006/relationships" id="257" r:id="Rd0b42e8040124c5b"/>
    <p:sldId xmlns:r="http://schemas.openxmlformats.org/officeDocument/2006/relationships" id="258" r:id="R223ce472c2b84c1d"/>
    <p:sldId xmlns:r="http://schemas.openxmlformats.org/officeDocument/2006/relationships" id="259" r:id="R2c26be23867e404b"/>
    <p:sldId xmlns:r="http://schemas.openxmlformats.org/officeDocument/2006/relationships" id="260" r:id="R840f5c9814964e22"/>
    <p:sldId xmlns:r="http://schemas.openxmlformats.org/officeDocument/2006/relationships" id="261" r:id="R8368f1fe42474e39"/>
    <p:sldId xmlns:r="http://schemas.openxmlformats.org/officeDocument/2006/relationships" id="262" r:id="R59451ce58ac84f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26ce73404b4174" /><Relationship Type="http://schemas.openxmlformats.org/officeDocument/2006/relationships/slide" Target="/ppt/slides/slide1.xml" Id="Rc2d9eaa1006a41bb" /><Relationship Type="http://schemas.openxmlformats.org/officeDocument/2006/relationships/slide" Target="/ppt/slides/slide2.xml" Id="Rd0b42e8040124c5b" /><Relationship Type="http://schemas.openxmlformats.org/officeDocument/2006/relationships/slide" Target="/ppt/slides/slide3.xml" Id="R223ce472c2b84c1d" /><Relationship Type="http://schemas.openxmlformats.org/officeDocument/2006/relationships/slide" Target="/ppt/slides/slide4.xml" Id="R2c26be23867e404b" /><Relationship Type="http://schemas.openxmlformats.org/officeDocument/2006/relationships/slide" Target="/ppt/slides/slide5.xml" Id="R840f5c9814964e22" /><Relationship Type="http://schemas.openxmlformats.org/officeDocument/2006/relationships/slide" Target="/ppt/slides/slide6.xml" Id="R8368f1fe42474e39" /><Relationship Type="http://schemas.openxmlformats.org/officeDocument/2006/relationships/slide" Target="/ppt/slides/slide7.xml" Id="R59451ce58ac84f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58ef44f06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ba386e35341fa" /><Relationship Type="http://schemas.openxmlformats.org/officeDocument/2006/relationships/theme" Target="/ppt/slideMasters/theme/theme1.xml" Id="Rad83763b0a304d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8ba386e35341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2a563023344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105a29c2440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d4b42eb704d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9c4f79267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920db96004a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6290bf9e94d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ac460843d43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E-COMMERCE &amp; LOGISTICS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E-COMMERCE &amp;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E-COMMERCE &amp; LOGISTICS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E-COMMERCE &amp;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E-COMMERCE &amp;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E-COMMERCE &amp;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30 138 670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266 535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13 285 930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E-COMMERCE &amp;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STRIKKEMEKKA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E-COMMERCE &amp;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916 093 330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E-COMMERCE &amp; LOGISTICS AS</a:t>
            </a:r>
          </a:p>
        </p:txBody>
      </p:sp>
    </p:spTree>
  </p:cSld>
  <p:clrMapOvr>
    <a:masterClrMapping xmlns:a="http://schemas.openxmlformats.org/drawingml/2006/main"/>
  </p:clrMapOvr>
</p:sld>
</file>