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93d88177694f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cb8bc68ef347c9"/>
  </p:sldMasterIdLst>
  <p:sldIdLst>
    <p:sldId xmlns:r="http://schemas.openxmlformats.org/officeDocument/2006/relationships" id="256" r:id="R3a5824f005034268"/>
    <p:sldId xmlns:r="http://schemas.openxmlformats.org/officeDocument/2006/relationships" id="257" r:id="Rda4e9d9f49f34dc0"/>
    <p:sldId xmlns:r="http://schemas.openxmlformats.org/officeDocument/2006/relationships" id="258" r:id="Rb9ed7596238a41c0"/>
    <p:sldId xmlns:r="http://schemas.openxmlformats.org/officeDocument/2006/relationships" id="259" r:id="R2910b2d915184bad"/>
    <p:sldId xmlns:r="http://schemas.openxmlformats.org/officeDocument/2006/relationships" id="260" r:id="Rcdd7e6af1d78402b"/>
    <p:sldId xmlns:r="http://schemas.openxmlformats.org/officeDocument/2006/relationships" id="261" r:id="R72d2f42dd4fb4ecd"/>
    <p:sldId xmlns:r="http://schemas.openxmlformats.org/officeDocument/2006/relationships" id="262" r:id="R87b9e3ede1734a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cb8bc68ef347c9" /><Relationship Type="http://schemas.openxmlformats.org/officeDocument/2006/relationships/slide" Target="/ppt/slides/slide1.xml" Id="R3a5824f005034268" /><Relationship Type="http://schemas.openxmlformats.org/officeDocument/2006/relationships/slide" Target="/ppt/slides/slide2.xml" Id="Rda4e9d9f49f34dc0" /><Relationship Type="http://schemas.openxmlformats.org/officeDocument/2006/relationships/slide" Target="/ppt/slides/slide3.xml" Id="Rb9ed7596238a41c0" /><Relationship Type="http://schemas.openxmlformats.org/officeDocument/2006/relationships/slide" Target="/ppt/slides/slide4.xml" Id="R2910b2d915184bad" /><Relationship Type="http://schemas.openxmlformats.org/officeDocument/2006/relationships/slide" Target="/ppt/slides/slide5.xml" Id="Rcdd7e6af1d78402b" /><Relationship Type="http://schemas.openxmlformats.org/officeDocument/2006/relationships/slide" Target="/ppt/slides/slide6.xml" Id="R72d2f42dd4fb4ecd" /><Relationship Type="http://schemas.openxmlformats.org/officeDocument/2006/relationships/slide" Target="/ppt/slides/slide7.xml" Id="R87b9e3ede1734a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8ac6ae0f1c45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e99fc25fa4b49" /><Relationship Type="http://schemas.openxmlformats.org/officeDocument/2006/relationships/theme" Target="/ppt/slideMasters/theme/theme1.xml" Id="R4a35769d97244f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ee99fc25fa4b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f30ab40a648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53efa0dc54c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ad7600c544e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884847ac547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bac94b5014e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3bf930fdb40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95a9d201d42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 SAG GRUPPEN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SAG GRUPPEN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 SAG GRUPPEN HOLDING AS ble etablert [år] og holder til i Ølensvåg.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SAG GRUPPEN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SAG GRUPPEN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SAG GRUPPEN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840 199 811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33 288 816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8 103 203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339 643 743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679 944 995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SAG GRUPPEN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MABO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PRLM-INVEST AS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LGB INVEST AS  –  13,9 %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B. INVEST AS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 O. ELVEBAKKEN-INVEST AS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GEOTOPPEN 2 INVEST AS  –  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SAG GRUPPEN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Haukelivegen 676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76 87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916 092 687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SAG GRUPPEN HOLDING AS</a:t>
            </a:r>
          </a:p>
        </p:txBody>
      </p:sp>
    </p:spTree>
  </p:cSld>
  <p:clrMapOvr>
    <a:masterClrMapping xmlns:a="http://schemas.openxmlformats.org/drawingml/2006/main"/>
  </p:clrMapOvr>
</p:sld>
</file>