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6dafc3c8a7e4f9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605432b65a6497f"/>
  </p:sldMasterIdLst>
  <p:sldIdLst>
    <p:sldId xmlns:r="http://schemas.openxmlformats.org/officeDocument/2006/relationships" id="256" r:id="Ra39f947bfe744a7a"/>
    <p:sldId xmlns:r="http://schemas.openxmlformats.org/officeDocument/2006/relationships" id="257" r:id="Rb428e17c1d2845ab"/>
    <p:sldId xmlns:r="http://schemas.openxmlformats.org/officeDocument/2006/relationships" id="258" r:id="Rb2a0976952ec4542"/>
    <p:sldId xmlns:r="http://schemas.openxmlformats.org/officeDocument/2006/relationships" id="259" r:id="R7ae033e5089e434b"/>
    <p:sldId xmlns:r="http://schemas.openxmlformats.org/officeDocument/2006/relationships" id="260" r:id="R21078d98d2a648e6"/>
    <p:sldId xmlns:r="http://schemas.openxmlformats.org/officeDocument/2006/relationships" id="261" r:id="R702e7663ac8743fe"/>
    <p:sldId xmlns:r="http://schemas.openxmlformats.org/officeDocument/2006/relationships" id="262" r:id="Rf9abf15a571e4f1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605432b65a6497f" /><Relationship Type="http://schemas.openxmlformats.org/officeDocument/2006/relationships/slide" Target="/ppt/slides/slide1.xml" Id="Ra39f947bfe744a7a" /><Relationship Type="http://schemas.openxmlformats.org/officeDocument/2006/relationships/slide" Target="/ppt/slides/slide2.xml" Id="Rb428e17c1d2845ab" /><Relationship Type="http://schemas.openxmlformats.org/officeDocument/2006/relationships/slide" Target="/ppt/slides/slide3.xml" Id="Rb2a0976952ec4542" /><Relationship Type="http://schemas.openxmlformats.org/officeDocument/2006/relationships/slide" Target="/ppt/slides/slide4.xml" Id="R7ae033e5089e434b" /><Relationship Type="http://schemas.openxmlformats.org/officeDocument/2006/relationships/slide" Target="/ppt/slides/slide5.xml" Id="R21078d98d2a648e6" /><Relationship Type="http://schemas.openxmlformats.org/officeDocument/2006/relationships/slide" Target="/ppt/slides/slide6.xml" Id="R702e7663ac8743fe" /><Relationship Type="http://schemas.openxmlformats.org/officeDocument/2006/relationships/slide" Target="/ppt/slides/slide7.xml" Id="Rf9abf15a571e4f1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06ce2117f1c453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fc4d622fb24ca2" /><Relationship Type="http://schemas.openxmlformats.org/officeDocument/2006/relationships/theme" Target="/ppt/slideMasters/theme/theme1.xml" Id="Ra3539a05ea68432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dfc4d622fb24ca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b36bd1ae71490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23edc35912486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866875afd0463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ad23f61b95451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9b1cd55c6e465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b5c0357e244ed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5b3f28d8904f3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DEN NORSKE NOAHS ARK KLINIKK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DEN NORSKE NOAHS ARK KLINIKK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DEN NORSKE NOAHS ARK KLINIKK AS ble etablert [år] og holder til i Drøbak.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DEN NORSKE NOAHS ARK KLINIKK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DEN NORSKE NOAHS ARK KLINIKK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DEN NORSKE NOAHS ARK KLINIKK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1 897 638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38 191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30 593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−1 052 187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223 830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DEN NORSKE NOAHS ARK KLINIKK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KANG-TRØNNES LINDA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DEN NORSKE NOAHS ARK KLINIKK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Kirkegata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1440 Drøbak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916 084 773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DEN NORSKE NOAHS ARK KLINIKK AS</a:t>
            </a:r>
          </a:p>
        </p:txBody>
      </p:sp>
    </p:spTree>
  </p:cSld>
  <p:clrMapOvr>
    <a:masterClrMapping xmlns:a="http://schemas.openxmlformats.org/drawingml/2006/main"/>
  </p:clrMapOvr>
</p:sld>
</file>