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d8b88e4ebf4a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97b6e15ab34f4a"/>
  </p:sldMasterIdLst>
  <p:sldIdLst>
    <p:sldId xmlns:r="http://schemas.openxmlformats.org/officeDocument/2006/relationships" id="256" r:id="R5e1c71c745094c01"/>
    <p:sldId xmlns:r="http://schemas.openxmlformats.org/officeDocument/2006/relationships" id="257" r:id="R07776f4920154714"/>
    <p:sldId xmlns:r="http://schemas.openxmlformats.org/officeDocument/2006/relationships" id="258" r:id="R26d315a1ff2045fa"/>
    <p:sldId xmlns:r="http://schemas.openxmlformats.org/officeDocument/2006/relationships" id="259" r:id="R37afa0d859b24f9a"/>
    <p:sldId xmlns:r="http://schemas.openxmlformats.org/officeDocument/2006/relationships" id="260" r:id="R4ceb44571a7542c2"/>
    <p:sldId xmlns:r="http://schemas.openxmlformats.org/officeDocument/2006/relationships" id="261" r:id="R2edafe53af0446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7b6e15ab34f4a" /><Relationship Type="http://schemas.openxmlformats.org/officeDocument/2006/relationships/slide" Target="/ppt/slides/slide1.xml" Id="R5e1c71c745094c01" /><Relationship Type="http://schemas.openxmlformats.org/officeDocument/2006/relationships/slide" Target="/ppt/slides/slide2.xml" Id="R07776f4920154714" /><Relationship Type="http://schemas.openxmlformats.org/officeDocument/2006/relationships/slide" Target="/ppt/slides/slide3.xml" Id="R26d315a1ff2045fa" /><Relationship Type="http://schemas.openxmlformats.org/officeDocument/2006/relationships/slide" Target="/ppt/slides/slide4.xml" Id="R37afa0d859b24f9a" /><Relationship Type="http://schemas.openxmlformats.org/officeDocument/2006/relationships/slide" Target="/ppt/slides/slide5.xml" Id="R4ceb44571a7542c2" /><Relationship Type="http://schemas.openxmlformats.org/officeDocument/2006/relationships/slide" Target="/ppt/slides/slide6.xml" Id="R2edafe53af0446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b8d91994d4d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db542bce04ed3" /><Relationship Type="http://schemas.openxmlformats.org/officeDocument/2006/relationships/theme" Target="/ppt/slideMasters/theme/theme1.xml" Id="R784d4401851440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db542bce04e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3c27ec5494e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361cc679e46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9e1b3f9ff4f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6ca2de33a4c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facfa1df947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d7a033c1a47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HYTTELIVET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HYTTELIVET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108 365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−1 572 395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330 433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HYTTELIVET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916 078 730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HYTTELIVET AS</a:t>
            </a:r>
          </a:p>
        </p:txBody>
      </p:sp>
    </p:spTree>
  </p:cSld>
  <p:clrMapOvr>
    <a:masterClrMapping xmlns:a="http://schemas.openxmlformats.org/drawingml/2006/main"/>
  </p:clrMapOvr>
</p:sld>
</file>