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3598f212e4e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09f0f689ac43cb"/>
  </p:sldMasterIdLst>
  <p:sldIdLst>
    <p:sldId xmlns:r="http://schemas.openxmlformats.org/officeDocument/2006/relationships" id="256" r:id="R11a5679716a64b1b"/>
    <p:sldId xmlns:r="http://schemas.openxmlformats.org/officeDocument/2006/relationships" id="257" r:id="R3747bbd3e43a433b"/>
    <p:sldId xmlns:r="http://schemas.openxmlformats.org/officeDocument/2006/relationships" id="258" r:id="Re657a25a4ded4763"/>
    <p:sldId xmlns:r="http://schemas.openxmlformats.org/officeDocument/2006/relationships" id="259" r:id="R29e96fee26304a29"/>
    <p:sldId xmlns:r="http://schemas.openxmlformats.org/officeDocument/2006/relationships" id="260" r:id="R65df66171fc04b94"/>
    <p:sldId xmlns:r="http://schemas.openxmlformats.org/officeDocument/2006/relationships" id="261" r:id="Rea43f0a41c13462e"/>
    <p:sldId xmlns:r="http://schemas.openxmlformats.org/officeDocument/2006/relationships" id="262" r:id="Rbe1f9a0985f84d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9f0f689ac43cb" /><Relationship Type="http://schemas.openxmlformats.org/officeDocument/2006/relationships/slide" Target="/ppt/slides/slide1.xml" Id="R11a5679716a64b1b" /><Relationship Type="http://schemas.openxmlformats.org/officeDocument/2006/relationships/slide" Target="/ppt/slides/slide2.xml" Id="R3747bbd3e43a433b" /><Relationship Type="http://schemas.openxmlformats.org/officeDocument/2006/relationships/slide" Target="/ppt/slides/slide3.xml" Id="Re657a25a4ded4763" /><Relationship Type="http://schemas.openxmlformats.org/officeDocument/2006/relationships/slide" Target="/ppt/slides/slide4.xml" Id="R29e96fee26304a29" /><Relationship Type="http://schemas.openxmlformats.org/officeDocument/2006/relationships/slide" Target="/ppt/slides/slide5.xml" Id="R65df66171fc04b94" /><Relationship Type="http://schemas.openxmlformats.org/officeDocument/2006/relationships/slide" Target="/ppt/slides/slide6.xml" Id="Rea43f0a41c13462e" /><Relationship Type="http://schemas.openxmlformats.org/officeDocument/2006/relationships/slide" Target="/ppt/slides/slide7.xml" Id="Rbe1f9a0985f84d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48aff2ef148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e085b516445e6" /><Relationship Type="http://schemas.openxmlformats.org/officeDocument/2006/relationships/theme" Target="/ppt/slideMasters/theme/theme1.xml" Id="Rbb63f112e17748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2e085b516445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437826d3647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4ecdd1ee14f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6a54dd40f4e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f5f44259b40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d2bceaf7c43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4e86f3d3043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82648985342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SIXSIDES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SIXSIDES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SIXSIDES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SIXSIDES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SIXSIDES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SIXSIDES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3 452 090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9 897 364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10 247 364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SIXSIDES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NORDEIDET TORGRIM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SIXSIDES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916 076 908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SIXSIDES HOLDING AS</a:t>
            </a:r>
          </a:p>
        </p:txBody>
      </p:sp>
    </p:spTree>
  </p:cSld>
  <p:clrMapOvr>
    <a:masterClrMapping xmlns:a="http://schemas.openxmlformats.org/drawingml/2006/main"/>
  </p:clrMapOvr>
</p:sld>
</file>