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6164723874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b317ee992453f"/>
  </p:sldMasterIdLst>
  <p:sldIdLst>
    <p:sldId xmlns:r="http://schemas.openxmlformats.org/officeDocument/2006/relationships" id="256" r:id="R00c0dd57fbee4df9"/>
    <p:sldId xmlns:r="http://schemas.openxmlformats.org/officeDocument/2006/relationships" id="257" r:id="Rf26ca2558b1c49ef"/>
    <p:sldId xmlns:r="http://schemas.openxmlformats.org/officeDocument/2006/relationships" id="258" r:id="R249b2cef591342d0"/>
    <p:sldId xmlns:r="http://schemas.openxmlformats.org/officeDocument/2006/relationships" id="259" r:id="R04cb64883f504d56"/>
    <p:sldId xmlns:r="http://schemas.openxmlformats.org/officeDocument/2006/relationships" id="260" r:id="R87a76b0fee9f46f3"/>
    <p:sldId xmlns:r="http://schemas.openxmlformats.org/officeDocument/2006/relationships" id="261" r:id="Rf39e80bdcde7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b317ee992453f" /><Relationship Type="http://schemas.openxmlformats.org/officeDocument/2006/relationships/slide" Target="/ppt/slides/slide1.xml" Id="R00c0dd57fbee4df9" /><Relationship Type="http://schemas.openxmlformats.org/officeDocument/2006/relationships/slide" Target="/ppt/slides/slide2.xml" Id="Rf26ca2558b1c49ef" /><Relationship Type="http://schemas.openxmlformats.org/officeDocument/2006/relationships/slide" Target="/ppt/slides/slide3.xml" Id="R249b2cef591342d0" /><Relationship Type="http://schemas.openxmlformats.org/officeDocument/2006/relationships/slide" Target="/ppt/slides/slide4.xml" Id="R04cb64883f504d56" /><Relationship Type="http://schemas.openxmlformats.org/officeDocument/2006/relationships/slide" Target="/ppt/slides/slide5.xml" Id="R87a76b0fee9f46f3" /><Relationship Type="http://schemas.openxmlformats.org/officeDocument/2006/relationships/slide" Target="/ppt/slides/slide6.xml" Id="Rf39e80bdcde7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2ac653ba9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aa11f8cf84b85" /><Relationship Type="http://schemas.openxmlformats.org/officeDocument/2006/relationships/theme" Target="/ppt/slideMasters/theme/theme1.xml" Id="Rdd2346ce77b3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aa11f8cf8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6a8c3b90246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976503122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40e4f656c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91f598eb242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094d7a56941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28df95e1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FORRBO BOLIG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FORRBO BOLIG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916 073 313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FORRBO BOLIG 1 AS</a:t>
            </a:r>
          </a:p>
        </p:txBody>
      </p:sp>
    </p:spTree>
  </p:cSld>
  <p:clrMapOvr>
    <a:masterClrMapping xmlns:a="http://schemas.openxmlformats.org/drawingml/2006/main"/>
  </p:clrMapOvr>
</p:sld>
</file>