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cf9cea5cd94a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cd2ca8067e4fc6"/>
  </p:sldMasterIdLst>
  <p:sldIdLst>
    <p:sldId xmlns:r="http://schemas.openxmlformats.org/officeDocument/2006/relationships" id="256" r:id="Rd1a8cfcc9ce94a87"/>
    <p:sldId xmlns:r="http://schemas.openxmlformats.org/officeDocument/2006/relationships" id="257" r:id="R709da1e6143a4155"/>
    <p:sldId xmlns:r="http://schemas.openxmlformats.org/officeDocument/2006/relationships" id="258" r:id="R84003c2489ab416b"/>
    <p:sldId xmlns:r="http://schemas.openxmlformats.org/officeDocument/2006/relationships" id="259" r:id="R140d1c01d04d4b8f"/>
    <p:sldId xmlns:r="http://schemas.openxmlformats.org/officeDocument/2006/relationships" id="260" r:id="R01e96164e1794049"/>
    <p:sldId xmlns:r="http://schemas.openxmlformats.org/officeDocument/2006/relationships" id="261" r:id="Rbcce05fb98634f53"/>
    <p:sldId xmlns:r="http://schemas.openxmlformats.org/officeDocument/2006/relationships" id="262" r:id="Re0f1fe13fd5d45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cd2ca8067e4fc6" /><Relationship Type="http://schemas.openxmlformats.org/officeDocument/2006/relationships/slide" Target="/ppt/slides/slide1.xml" Id="Rd1a8cfcc9ce94a87" /><Relationship Type="http://schemas.openxmlformats.org/officeDocument/2006/relationships/slide" Target="/ppt/slides/slide2.xml" Id="R709da1e6143a4155" /><Relationship Type="http://schemas.openxmlformats.org/officeDocument/2006/relationships/slide" Target="/ppt/slides/slide3.xml" Id="R84003c2489ab416b" /><Relationship Type="http://schemas.openxmlformats.org/officeDocument/2006/relationships/slide" Target="/ppt/slides/slide4.xml" Id="R140d1c01d04d4b8f" /><Relationship Type="http://schemas.openxmlformats.org/officeDocument/2006/relationships/slide" Target="/ppt/slides/slide5.xml" Id="R01e96164e1794049" /><Relationship Type="http://schemas.openxmlformats.org/officeDocument/2006/relationships/slide" Target="/ppt/slides/slide6.xml" Id="Rbcce05fb98634f53" /><Relationship Type="http://schemas.openxmlformats.org/officeDocument/2006/relationships/slide" Target="/ppt/slides/slide7.xml" Id="Re0f1fe13fd5d45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d40771c12c40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fe80bf12a4969" /><Relationship Type="http://schemas.openxmlformats.org/officeDocument/2006/relationships/theme" Target="/ppt/slideMasters/theme/theme1.xml" Id="Rcc5c5aaadf884b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afe80bf12a49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ab679380948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e3a80992444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22d46da284f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a7e37fc7f45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c6832c51345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6f073a0a541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21e9b9afd48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MACZIM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MACZIM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MACZIM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MACZIM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MACZIM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MACZIM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1 059 845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1 801 228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MACZIM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NICOLAISEN TOMMY MACZIM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MACZIM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Thorvald Meyers gate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916 072 902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MACZIM HOLDING AS</a:t>
            </a:r>
          </a:p>
        </p:txBody>
      </p:sp>
    </p:spTree>
  </p:cSld>
  <p:clrMapOvr>
    <a:masterClrMapping xmlns:a="http://schemas.openxmlformats.org/drawingml/2006/main"/>
  </p:clrMapOvr>
</p:sld>
</file>