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b94c26e571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dda45f446424c"/>
  </p:sldMasterIdLst>
  <p:sldIdLst>
    <p:sldId xmlns:r="http://schemas.openxmlformats.org/officeDocument/2006/relationships" id="256" r:id="R32e064719f994b03"/>
    <p:sldId xmlns:r="http://schemas.openxmlformats.org/officeDocument/2006/relationships" id="257" r:id="R8ef8662e7d454633"/>
    <p:sldId xmlns:r="http://schemas.openxmlformats.org/officeDocument/2006/relationships" id="258" r:id="R7182411806754586"/>
    <p:sldId xmlns:r="http://schemas.openxmlformats.org/officeDocument/2006/relationships" id="259" r:id="Rf00c5abba97542a4"/>
    <p:sldId xmlns:r="http://schemas.openxmlformats.org/officeDocument/2006/relationships" id="260" r:id="R3c64944ceedb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dda45f446424c" /><Relationship Type="http://schemas.openxmlformats.org/officeDocument/2006/relationships/slide" Target="/ppt/slides/slide1.xml" Id="R32e064719f994b03" /><Relationship Type="http://schemas.openxmlformats.org/officeDocument/2006/relationships/slide" Target="/ppt/slides/slide2.xml" Id="R8ef8662e7d454633" /><Relationship Type="http://schemas.openxmlformats.org/officeDocument/2006/relationships/slide" Target="/ppt/slides/slide3.xml" Id="R7182411806754586" /><Relationship Type="http://schemas.openxmlformats.org/officeDocument/2006/relationships/slide" Target="/ppt/slides/slide4.xml" Id="Rf00c5abba97542a4" /><Relationship Type="http://schemas.openxmlformats.org/officeDocument/2006/relationships/slide" Target="/ppt/slides/slide5.xml" Id="R3c64944ceedb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d1293911f41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ef917f43443a3" /><Relationship Type="http://schemas.openxmlformats.org/officeDocument/2006/relationships/theme" Target="/ppt/slideMasters/theme/theme1.xml" Id="Rbdacb6f09fd6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ef917f434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aa5d2947140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adbcc5c12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e612ec6f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ce5e8d7e47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db97aca13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SOL-HØY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SOL-HØY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SOL-HØY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SOL-HØY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SOL-HØY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SOL-HØY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916 072 864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SOL-HØY</a:t>
            </a:r>
          </a:p>
        </p:txBody>
      </p:sp>
    </p:spTree>
  </p:cSld>
  <p:clrMapOvr>
    <a:masterClrMapping xmlns:a="http://schemas.openxmlformats.org/drawingml/2006/main"/>
  </p:clrMapOvr>
</p:sld>
</file>