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b6b2376345341a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6dcd12784ba4923"/>
  </p:sldMasterIdLst>
  <p:sldIdLst>
    <p:sldId xmlns:r="http://schemas.openxmlformats.org/officeDocument/2006/relationships" id="256" r:id="R981424c8131d4f9d"/>
    <p:sldId xmlns:r="http://schemas.openxmlformats.org/officeDocument/2006/relationships" id="257" r:id="R039600f387c24b63"/>
    <p:sldId xmlns:r="http://schemas.openxmlformats.org/officeDocument/2006/relationships" id="258" r:id="Ra6e5ac25c18e412f"/>
    <p:sldId xmlns:r="http://schemas.openxmlformats.org/officeDocument/2006/relationships" id="259" r:id="Rc55d705c15984928"/>
    <p:sldId xmlns:r="http://schemas.openxmlformats.org/officeDocument/2006/relationships" id="260" r:id="R019cf7578a9e402a"/>
    <p:sldId xmlns:r="http://schemas.openxmlformats.org/officeDocument/2006/relationships" id="261" r:id="Rdfb021390687494b"/>
    <p:sldId xmlns:r="http://schemas.openxmlformats.org/officeDocument/2006/relationships" id="262" r:id="R9760bf9da50a457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dcd12784ba4923" /><Relationship Type="http://schemas.openxmlformats.org/officeDocument/2006/relationships/slide" Target="/ppt/slides/slide1.xml" Id="R981424c8131d4f9d" /><Relationship Type="http://schemas.openxmlformats.org/officeDocument/2006/relationships/slide" Target="/ppt/slides/slide2.xml" Id="R039600f387c24b63" /><Relationship Type="http://schemas.openxmlformats.org/officeDocument/2006/relationships/slide" Target="/ppt/slides/slide3.xml" Id="Ra6e5ac25c18e412f" /><Relationship Type="http://schemas.openxmlformats.org/officeDocument/2006/relationships/slide" Target="/ppt/slides/slide4.xml" Id="Rc55d705c15984928" /><Relationship Type="http://schemas.openxmlformats.org/officeDocument/2006/relationships/slide" Target="/ppt/slides/slide5.xml" Id="R019cf7578a9e402a" /><Relationship Type="http://schemas.openxmlformats.org/officeDocument/2006/relationships/slide" Target="/ppt/slides/slide6.xml" Id="Rdfb021390687494b" /><Relationship Type="http://schemas.openxmlformats.org/officeDocument/2006/relationships/slide" Target="/ppt/slides/slide7.xml" Id="R9760bf9da50a457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36a337e5cb470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a5a0e1915d4a91" /><Relationship Type="http://schemas.openxmlformats.org/officeDocument/2006/relationships/theme" Target="/ppt/slideMasters/theme/theme1.xml" Id="Ra4b03b4cd2d0486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ca5a0e1915d4a9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a1dd0975b2428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1031cfa6934fb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5d95559e22414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255cdf357848e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e68532805b46e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86e9a87e04479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1f327bdc6342b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SANA PHARMA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SANA PHARMA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SANA PHARMA HOLDING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SANA PHARMA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SANA PHARMA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SANA PHARMA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2020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917 080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−6 325 170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163 344 465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677 866 150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690 542 617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SANA PHARMA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HELSE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TELECOM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SANA PHARMA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916 070 721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SANA PHARMA HOLDING AS</a:t>
            </a:r>
          </a:p>
        </p:txBody>
      </p:sp>
    </p:spTree>
  </p:cSld>
  <p:clrMapOvr>
    <a:masterClrMapping xmlns:a="http://schemas.openxmlformats.org/drawingml/2006/main"/>
  </p:clrMapOvr>
</p:sld>
</file>