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95912815ec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c7856909c434a"/>
  </p:sldMasterIdLst>
  <p:sldIdLst>
    <p:sldId xmlns:r="http://schemas.openxmlformats.org/officeDocument/2006/relationships" id="256" r:id="Rc2e1dc731d6c4fa2"/>
    <p:sldId xmlns:r="http://schemas.openxmlformats.org/officeDocument/2006/relationships" id="257" r:id="Ra16189bdaa8941c1"/>
    <p:sldId xmlns:r="http://schemas.openxmlformats.org/officeDocument/2006/relationships" id="258" r:id="R508c1e327d214dc3"/>
    <p:sldId xmlns:r="http://schemas.openxmlformats.org/officeDocument/2006/relationships" id="259" r:id="R5fbbc019a96b4d52"/>
    <p:sldId xmlns:r="http://schemas.openxmlformats.org/officeDocument/2006/relationships" id="260" r:id="Ra5a26a7f791f4f62"/>
    <p:sldId xmlns:r="http://schemas.openxmlformats.org/officeDocument/2006/relationships" id="261" r:id="R5174d70de9e9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c7856909c434a" /><Relationship Type="http://schemas.openxmlformats.org/officeDocument/2006/relationships/slide" Target="/ppt/slides/slide1.xml" Id="Rc2e1dc731d6c4fa2" /><Relationship Type="http://schemas.openxmlformats.org/officeDocument/2006/relationships/slide" Target="/ppt/slides/slide2.xml" Id="Ra16189bdaa8941c1" /><Relationship Type="http://schemas.openxmlformats.org/officeDocument/2006/relationships/slide" Target="/ppt/slides/slide3.xml" Id="R508c1e327d214dc3" /><Relationship Type="http://schemas.openxmlformats.org/officeDocument/2006/relationships/slide" Target="/ppt/slides/slide4.xml" Id="R5fbbc019a96b4d52" /><Relationship Type="http://schemas.openxmlformats.org/officeDocument/2006/relationships/slide" Target="/ppt/slides/slide5.xml" Id="Ra5a26a7f791f4f62" /><Relationship Type="http://schemas.openxmlformats.org/officeDocument/2006/relationships/slide" Target="/ppt/slides/slide6.xml" Id="R5174d70de9e9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67f5148c645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6926b79b94e5b" /><Relationship Type="http://schemas.openxmlformats.org/officeDocument/2006/relationships/theme" Target="/ppt/slideMasters/theme/theme1.xml" Id="R0a049b36f099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96926b79b9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7130cb5304f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4e0bc62dd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befbf685c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87906c16541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14889477b4c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fa5ec970644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